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302" r:id="rId2"/>
    <p:sldId id="303" r:id="rId3"/>
    <p:sldId id="339" r:id="rId4"/>
    <p:sldId id="340" r:id="rId5"/>
    <p:sldId id="341" r:id="rId6"/>
    <p:sldId id="342" r:id="rId7"/>
    <p:sldId id="343" r:id="rId8"/>
    <p:sldId id="344" r:id="rId9"/>
    <p:sldId id="346" r:id="rId10"/>
    <p:sldId id="345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47" r:id="rId19"/>
    <p:sldId id="273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6C5FC65-A13B-4AB7-80E7-79A2E9DE3392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D785A18-FA24-4D5D-A2C6-2F4AF0C84D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072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761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878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111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12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007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128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81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555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8810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979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1280-02AF-4621-9994-3535033A577A}" type="datetimeFigureOut">
              <a:rPr lang="en-US" smtClean="0"/>
              <a:pPr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AD23-A607-46F2-A98C-1A3FF817C7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647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grafik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3857628"/>
            <a:ext cx="3009012" cy="23574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EDUP3053: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Teknologi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Pengajaran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Pembelajaran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571868" y="2708920"/>
            <a:ext cx="5354999" cy="1821435"/>
          </a:xfrm>
          <a:solidFill>
            <a:srgbClr val="FFFF00"/>
          </a:solidFill>
          <a:ln w="47625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r>
              <a:rPr lang="en-US" sz="2800" b="1" dirty="0" smtClean="0"/>
              <a:t>KONSEP  MULTIMEDIA &amp;</a:t>
            </a:r>
          </a:p>
          <a:p>
            <a:pPr algn="ctr">
              <a:buNone/>
            </a:pPr>
            <a:r>
              <a:rPr lang="en-US" sz="2800" b="1" dirty="0" smtClean="0"/>
              <a:t>ELEMEN-ELEMEN MULTIMEDIA</a:t>
            </a:r>
            <a:endParaRPr lang="en-US" sz="28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15996" y="4797152"/>
            <a:ext cx="3643338" cy="1143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Muhammad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Amin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Simon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Unit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Teknologi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Pendidikan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Jabatan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Ilmu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Pendidikan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42" name="AutoShape 2" descr="Image result for aUD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62700" y="1575462"/>
            <a:ext cx="4717758" cy="936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47625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sz="2400" b="1" i="1" dirty="0" smtClean="0"/>
              <a:t>MULTIMEDIA </a:t>
            </a:r>
            <a:r>
              <a:rPr lang="en-US" sz="2400" b="1" i="1" dirty="0" err="1" smtClean="0"/>
              <a:t>INTERAKTIf</a:t>
            </a:r>
            <a:r>
              <a:rPr lang="en-US" sz="2400" b="1" i="1" dirty="0" smtClean="0"/>
              <a:t> UNTUK</a:t>
            </a:r>
          </a:p>
          <a:p>
            <a:pPr algn="ctr">
              <a:buFont typeface="Arial" pitchFamily="34" charset="0"/>
              <a:buNone/>
            </a:pPr>
            <a:r>
              <a:rPr lang="en-US" sz="2400" b="1" i="1" dirty="0" smtClean="0"/>
              <a:t>P DAN P</a:t>
            </a:r>
            <a:endParaRPr lang="en-US" sz="2400" b="1" i="1" dirty="0"/>
          </a:p>
        </p:txBody>
      </p:sp>
      <p:pic>
        <p:nvPicPr>
          <p:cNvPr id="8" name="Picture 7" descr="multimedia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714488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785926"/>
            <a:ext cx="7462612" cy="272946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Terdapat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utama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multimedia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iaitu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Teks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Grafik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Audio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Video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Animasi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Interaktiviti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785926"/>
            <a:ext cx="7462612" cy="2729464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kumpulan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orang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bincangkan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kepentingan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kelebihan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eleman-eleman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multimedia 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dinyatakan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khususnya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pengajaran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pembelajaran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3543300" lvl="7" indent="-45720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(5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minit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Multimedia: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785926"/>
            <a:ext cx="7462612" cy="2729464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Teks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utama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menyalurkan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Pelbagai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rupa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taip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fon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tarikan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persembahan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Teks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penekanan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pengukukuhan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isu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Multimedia: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Grafik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785926"/>
            <a:ext cx="7462612" cy="2729464"/>
          </a:xfrm>
        </p:spPr>
        <p:txBody>
          <a:bodyPr>
            <a:normAutofit fontScale="77500" lnSpcReduction="20000"/>
          </a:bodyPr>
          <a:lstStyle/>
          <a:p>
            <a:pPr marL="457200" indent="-457200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Grafik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penekanan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visual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persembahan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Grafik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menerangkan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berkesan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Grafik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menjadikan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persembahan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penyampaian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menarik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hidup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Multimedia: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Animasi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785926"/>
            <a:ext cx="7462612" cy="2729464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Animasi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mencerikan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lagi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persembahan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Animasi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menerangkan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kompleks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mudah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Animasi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menarik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perhatian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pengguna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penonton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Multimedia: Audio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785926"/>
            <a:ext cx="7462612" cy="2729464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Audio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penyampaian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berkesan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Contohnya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narration.</a:t>
            </a:r>
          </a:p>
          <a:p>
            <a:pPr marL="457200" indent="-4572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meningkatkan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persembahan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meningkatkan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mood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tumpuan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persembahan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Multimedia: Video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785926"/>
            <a:ext cx="7462612" cy="4143404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Video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menyediakan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kaedah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penyaluran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yang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hidup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”.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berkesan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menyampaikan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penyampaian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rujukan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berkesan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Utama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Multimedia: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Interaktiviti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214422"/>
            <a:ext cx="7462612" cy="4143404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interaktiviti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membenarkan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pengguna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berinteraksi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program,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multimedia yang 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memberi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pengguna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bagaimana,bila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dipersembahkan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Kemudahan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interaktiviti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multimedia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interaktif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mem,benarkan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seseorang pengguna meneroka sesuatu maklumat mengikut keperluan serta kepantasan masing-masing.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Bibliografi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500306"/>
            <a:ext cx="7462612" cy="2729464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Jamaluddin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Zaidatun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asir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(2003),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Multimedia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Bentung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PTS: Publication</a:t>
            </a: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Jamaluddin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Zaidatun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Tasir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2005),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Multimedia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Konsep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Praktis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Kuala Lumpur: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Venton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Publication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6" descr="terima kasi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="" xmlns:p14="http://schemas.microsoft.com/office/powerpoint/2010/main" val="352027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ultimedia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1928802"/>
            <a:ext cx="4573562" cy="3519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Kandungan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2285992"/>
            <a:ext cx="3286148" cy="151501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Multimedia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epintas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lalu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Elemen-elemen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multimedia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25602" name="AutoShape 2" descr="data:image/png;base64,iVBORw0KGgoAAAANSUhEUgAAAQMAAADCCAMAAAB6zFdcAAABcVBMVEX/////0+D/OIv//P3/7vH7z9z4ydn+sMf/6e//7PD7zdv9u83/4uv/2+X91uL+4un98vT+zNn73OX/No379/j/OIn7//7XADbuAESzDjf/+//+9vnmAD/fADjnAD3kAET3AE22kZr1AEbGADjVADDp6+r09fXyvtHPADefjZHhrbrrAD7rAETnj6j/7ff00+LvLYCspqnNAEPcAEDFbIbFfI/LpK/w6OrKkJ7BAC+tGEDCmqbz1OLvb5jMAC7DPmHgY4OtT2Otpazi4+PGTnOxACPnws3dRGzYUXbMhpu0tba+w8DbcIrVeZDKXHfNvcK1O1jSrbbil63rV5Lk3eLxmsC2AB3aLFnWQmXmp7vHdIa+M1bAAD7JtbrfztbmJ2HMI1P6wd/qgJ/rqsfweavWnrD2d6v3lr/wSY3umLPbAEj0s9PtU5PtPIXAg5G7cIOmj5SbnZqxRl6kACPrVIC+WXa6kJ6+tLmkI0OiABScBTR4NyBZAAASjklEQVR4nO2ci0PaSNfGRwM0+EISQwipSUBRgsv9okSrVSuKF0QFsdaqFO+32mpX237vX/+eCcEK1eruqv1W57GVycxkyPw4czJzMoIQsrYhhCi7hW65ov+8cDhanIzVyVrYdqeFQ3XxNHpasr1Av2bQRhgQBoQBYUAYEAaEAWFAGBAGhAFhQBgQBoQBYYAIA8KAMECEARZhQBhgEQaEARZhQBhgEQaEARZhQBhgEQaEARZhQBhgEQaEARZhQBhgEQaEARZhQBhgEQaEARZhQBhgEQaEARZhQBhgEQaEARZhQBhgEQaEARZhQBhgEQaEARZhQBhgEQaEARZhQBhgEQaEARZhQBhgEQaEARZhQBhgEQaEARZhQBhgEQaEARZhQBhgEQaEARZhQBhgEQaEARZhQBhgEQaEARZhQBhgEQa/ZsA6GCfDOBwxp60lJl+e8rwY8Azfsr2zdHBycnKwt78ZQ0hEz42BY3PnxO1udYFaW92JxE4c6onPikF8PwEAWvG/VrfbDSTcO7HnZQf7B24X7nvNEoADvLhPjp8RA2bfbXS83v3WOoX9Yfvvvuh71vUMGIyg1utmudxLsWvaEa9v/oZsqv5bvDz4qfTXLdynrmPAYCtIXAegBmH/uoYox+rW1mq8Q4QedFhtQZBVrvVAFKlgFAaQHA/W5ECIjrbhzsqlVQE5zOygLYZi0SAlUk7zmLvunR6FAeg4ca0R1IZD4vjndmJbR36/FPZtYSNZVSUp7PdKU0GjTESx7nAUZ0MNrKoszIWrMVHk5sJqUF4Lw6nw4w8XhJlwOob4VBgqSmG19BsZ2D5ePxDqjvGn0SCPSZHqxETVJ03Dh1+SOtdGR9fS/hWHYeyitdc/Jnf0SRHIhoJ+PTDhrzqQvBWR1ip6X7VaPeo8gt8lrSB5hlGot7OKKy7mhN/GoO4Pb9QOahq1q2rnu0wymZmIhA+RMBOJDJwlT/siymqtON7tHxNEOA6NY81qgXngg6JKZK2YDcyOj2dS/vON02Ren/On4+Ju2l9KJseTyfwjeIMb/MHmCXzYNwKAkkS8sRVhXkqH8tlAHvoyxWkzkrIaCGRnIulcrRPxQf8YpwGDXDYA0pA+AQxKad9oEbqpZ7OVdf90tpzV5IKEGfT6S2bF38XAuf8rGzDGQ5NbtFSldxXorliZ8Kcc2ozXtxUMRo/SE+WaY8cMBK3Pp2xtbUW3SnZgIFW3YaxsmJ80n8KDCGD2wVjADLawT6Qf465ww1hY+uVAwAxO5IarcwxK0zoeHvq81MtrM0qn4lXDvqlgFpeKwEDCduDzKV6vN9wTRYH5yNFR2ucrmc3w63UGkd64GOr1S95wWJ37fQw2E+YE+WYGbtuPqxNhCWEwEEUYFBHMQE1PX8wvrvtWbEigO+ANBhXMQEnPX1xczPflKH1eiXjmXkWOmDoDr8lAMRhEql8WFxdDj+ISr2PALLtvZ7D8owlgQK+FV1ictq9F1nltQE0PnJ2dZbrD0x2lVAGPhfAcjAXFU0wmz5LJLNiBN32RHBip9bzGAHcY6vQOAwNvafzszHCJv2eOhO8KtzBode80tBJ4r6rGLSDk8c5nwQ48uwEtUHkZXotdeFdoZBsMFzTtfbonF9BAImZQzZUX3qjqodEAu66aDNQRYDASLpWz2YBGXTOLfBwGO7czcH1suDatOKkcrcZiqynlbTGgDfSMvIjFrFGPOl/u9/S8iBU8PSVN6IMkfoM2HvyGWq2gbOZlesSKGyjXGbw3GAyqpccZBjcy2MP3xVsYHHQ0NJMfmFTVVKpHfTtToYCBkkqlPD2e7mI296eaTnk8ryqa9tljap0NAAMYPJVPI+oETIhF9qU6ZvgDg0EGGDzObfFGBkutt9vBSSMDLT/05eXk4MsvQ98CYBXfX2ItvsnkxWzm++TI5JdMGYlmNhRUtE9vv8CNRFt4M3kBJUj/8nZGx+0M/N9aGVX+Oxn6zQz2bh8LrQcdjc4qMPtHV9dQ1x9JmBGg/GkX1unZrIa02VPIP50VEGVmd3WNZ7VvQxtZ6Ht2fCgTgDPgdQP3Wvg2NJRF5aGhhY6fr/UxGezcMlPGWqIaGIiBSnHoa9dQsRIQEVXODGFlNsrAoJL5+vVrEVLIzB4aKuriwlfcZ0ovGq9gOl8XjIYqX4GJnumqdDzO3OAmBvi+cPNU2VDz+lkrW9ttoHZbRYPR3d7WbmuHjJyOdFwAabgZsDZTsBTibTYZn2ZrH8beVbDZ4BXPNNphwazb2tnHAnA9g5Zjt8t9G4Om5bPOMIxdkO0MY9VFkbVaaU7meKuVFfU2Ky2wUEoh2sqwlpjdboHes1aGQ6I+jF8wQ2sLb3zuUFNGFsZ6Q7xOvO7lIRjAkum2OVLzool2Oi34leN5mkJ23gkdFAWepSnayVJI5nEQ0uLkufp105CmBDjNDMzxTrqeLyDO6dQbO32fXb4Tg5a9W9cLS41zF8pO0xSFZzQ0JBBH05ygaYKdtiCZtYgiZFuQCNmChvNhUm2haV2DDBOBCGcYCY4Fg4ETOUEQsKP4aYokGllUHcl9TKGuXTce3+oQlhtboWSOw/NaEckWSAicRRZgMHCceb0UZ4E5D5TJgixoMkWJnIUzKtRb4DjNfJVxdZAsC2K909Aw/mnqtumW/7F5XB9H+niLHZzEmt74x52MuvLJQFoTanFTCyaBTYWzWAwwhmJcvQuApQPcJs5Hmm4WN1+soNcB6DUiwr3MIq6PIx0nfnl3dG83NxPbeg3aOnTAhfFGGrRNIX56ehiXB6dK+FOTN1+ffzh/HayZB7V9PnYZlaPQ6lRt7eAYO982+k+tvjZbFSncecfrc9MVB6cOMXV565y/yv8+GbS0GEuG+rOFJl/gci91NFoghUpeyaso4fAH8JVRVVK83rDinZLFQtj/GipT8+F3YOOWuYhf8ShSZKsDrBs5VqTw2GUjHRP+D/iOCHWloxhu35HyR6AhSTrKGTW2oIA3iFf9EUzDkQrfR9T1ejtosR248fO169yhq/XEUeu4KdydGSnS96l/1Oef7hALEV9fP+hzKCDMRTq9YDTavH+Kw52IrM3s9lc7a5e+qqR9Pme9GR0YYJvhU760fxtDzqU6pz996r/w+adwlN4BBZFDzJ4e7Oz8ABcRT/mj9+AUb3rOtHly/TAA00hs1owgtry3tx830mI0EhlInm2s+VMxrSD5MmdYeRGnfR9opM/5p2Io3tv5rng2mwylpDm4dHk6MlaVolcZVOC1JK3MS+d4AZVL+7eSybPx0c5e2kC2Mhb5YK8xSEe2KGAgRe9hfXnjs7bjkxtmzIllPIZFZDMeyCaWjYNoRAmJWmUaRxPBDnJZXddh9Q/po6q0BQykdxwqSMpuXqNgfXUR0iiR8aRLfdJK3SPgMCswkKtSYTet4vhSLuUvBESx/K6zFwaJPCrN7/YqwRqDalqxoeFUOCr881nDDQyYFubFgfsaBu6TuMOYzTgShrdwwYwRjwWf8oJ3Hqb9a7RWUCLnY+fn52MOsINIarvXF9Tmwu84bV46qsCdjpIXjFBqwbuyAZ1aNX2LPiFhBkHVE1qoSnOwXsilItOH0a1zRZkvi4jxKLsLa368xKYHpdd94Sk5nvI+IAOg8J8XO1ccgokjsRMznjuLqOY13bVVtBhVIr4jnxIZXM1iBp4ej0d9G0KBQqQ7d6FMsX3h0Vh5NLzCi1TpAwhMOFYNF7KVNWnMnCPUGGhzyrtKuU85coA/6I740oqSXu/bCGBk1Uq2X0mDA6EnpfnMurcUTykP6Q+M/UibS4krbtHdmljaRMb+gw6ROqnPohLYJcykfevr62sXuwsaMEj3D2BVkP5e6a4U15XDPu9oTJ9XwK0HLkYGeyMwwFc96qEtOKekrUgIWg0GqQpydCtjQVu01wteM9ftG30/2pvegmU2oqu44HDEG4VJ5WRkfmGm92hz3fvQDFiWMTaiuNx4G0LiYMdm3IqBASXK9QeSLrcNzp3xqLsbG0PJ2QD4ADVdnAXlIQ0M2PyM52jaO8oBEDWIhI2uofdqr6NjwudTPB5fRI2i4EgK/OaEF+yg5IHPPq34FLiX5rqVQnL8wqNGZRGt9iiKqqo+ZYUGO1DmswuLynlKjd7DIuLXDFqcTuvm8v7O3s7+cbw+KajtwTi4HB5wkxKBQSaPo6AIM/Dk4IaJb5l6QR1kNbjaXmCgFQdxGDmbn50BBny3b/0V6CV0KjSiriJ9zftO50aVbiM37QkCA7VQzhZfeSEtT9QLgCP9pzKvZzODXsDzkPcFY09WC++08ixHt/Cc8V5XGCybHtO9hAwGPSGzRa3f4ymUSoelkg3swDPIomxmUvGOWqgKfKTTqy3BrRX1JT/TM7KLnz32w5m5SWUqGO1R+wK5EbXwbTyZzAyqc1RuUC1oKLs74n3HWSEDVw9NqvMyDb90Md/nUdXSQ/sD/nJ/Im/hjLnQDwbykrvuDkAzIyM5c86qzYyoag/W25j2vmeSRsLC5xF1lEPZjTeTHlww8nKgvKauVbKg4qRaqHwehDM8L4t6/8jbIs6tLKrrltxkTyGAY47qW9vAyMguLlj4oq6z9J89FzoKbLzy9Dw4A7w/0Wru0bRczgzN/UixHXCY7o82o9+5718qZrlQ/Pymps+6lvn+HvxZYOPNqwFY5mTHB94svlp882noW/bTq13jQVz586tQ9tsnyO7L5LXi9/fGI8rs7qvPevnz95CGqGxxcbFS/N6HH2iiALRY1o0ClB9aXMxp/3z9fLd9qlZzn2qHwxaM24xZDdzoh4+34+aHn+86LdftJP+HqfGA8O00iUOm+dOuJFyskD/7o6ur64+z2UAgaeRAp06/ftOyZ6eQPatR+a4ug4w23jUeyJ52fYO1pDbbdZqHN8gaK8VvkAicds3Cm0FBV556qLVzM4PaXt3YsrGKMLcpmg3UXiuhYj3yA2lTORnnw5xGKMMBrIW1ci4U2s2EchVdy4VyNQbF3YoM+RnIDhjt4BY1SAhcMVOBBaNWyWT08tUCDc6ppUPlfwrg7gywP9g8MWLuLqBgRlR/GCFvtdZ3q4l8m7UN/2sfxtFVKzhT3drezlCAoq29zcpY29rbhwW+rU3Hz93YtnZaG7ZaIdfKIrqtrYxz9bZ2BnG2Np4yzrZ22OsFVitDCdZ2KBDL8B73sU/wTgwcwEA+Thj9NzyhewePgStGSDOMYB6LbAtjMRlRNA6RCqyTZ+CiOd4oEWV8ZGEYVodlBQ81oAA8J8PALBJuRTiXZRgdcUwLi0StzEBphxMXZPUyw0DVYfiFNB6uUm/u0EMxwGNhM2HMjGvT5obnzlh2lsURRGzdIs3yAmU+LdV5lkI6y/NOmhJ1ngcEUE3naYpyQC7LsjjayvGsjCiahbp21glZuEAAdiwtQGXcBn4HnsX5LDTOwkmCjjPuY+faXRnElhpWTq2J4YZmOJq2cBwnCEbabkREMRDObqcEu92Co6u4EoUDYnBkNwKvdhBNQ/ftHA634VyBxtnwH3JwTFYTarF4XADNwJkWo6oFvw0cPyIDfrNhEQkDovEhi2wEQWVZoIy0YAh3mJMpQZY7ZBwqFYwYKxwaRxTUxpXlH23IlIiMXHyaEamVBWjNaNUohlK5lhZEXEfm7uPx9N38gZXfaYwpuVoPGvbnUZe6kv6Rj+pHtbqo8ehHXLV2hvmrsdVacUPy8vBRGLTzP0WamwZDk6hrkzdXupJB3elcs+6vruHOuiuDk+bNes1Pmv7Fuqs/OGhk4H6GDOJ7jRE1l+vn/br/Wt313rjcGFx0uZZ+95Xfn+56X4g3bGR3uZofvv+bdVefKO9f9Qeu1o8d9xDE+n+iu44FLrZ0FcIT8oi3MuAv1wtybO/yr3vcJ7bH2y308LrVDqy1sRDjUMdyLZ7uTuw5HmUP7WPpdgbM9qajncE7BVDseGdpaW/Hdrn94WnotrHgtC25E/stRhzJ7LfD/qSs4HY7cG4mXK4DhgEGVO0xO+Kfx983/mDA25Zc7v22Wky1tkQxGTwdU7j9vsAsgz9o/v6DpwMA3cUn8g6u8TsgnLHH+KOCR9St/sDqdNif8fdg1O2g+btALOjyuduT0F3mys12EI/Hn87CGd2FAd/8nTDHJ4nEweZvu+L711//Xpx4AocSntKi6a8yuNyItPd07o9/3Q4+ulz4u1E+PuIf2zyw/jqDPVhBgyk8azvYNGIpiSfkFP/Gd4Xt421qyze2+O/T32Dg2DzeHn5Ks6S/851xz3GeeO335j2hSNLfYOB8UhNl9Pfs4LnFkZ77d0gSBoQBYUAYEAaEAWFAGBAGhAFhQBgQBogwIAwIA0QYYNle/A9fSI4XZzKBIAAAAABJRU5ErkJggg=="/>
          <p:cNvSpPr>
            <a:spLocks noChangeAspect="1" noChangeArrowheads="1"/>
          </p:cNvSpPr>
          <p:nvPr/>
        </p:nvSpPr>
        <p:spPr bwMode="auto">
          <a:xfrm>
            <a:off x="155575" y="-2490788"/>
            <a:ext cx="6934200" cy="5200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4" name="AutoShape 4" descr="data:image/png;base64,iVBORw0KGgoAAAANSUhEUgAAAQMAAADCCAMAAAB6zFdcAAABcVBMVEX/////0+D/OIv//P3/7vH7z9z4ydn+sMf/6e//7PD7zdv9u83/4uv/2+X91uL+4un98vT+zNn73OX/No379/j/OIn7//7XADbuAESzDjf/+//+9vnmAD/fADjnAD3kAET3AE22kZr1AEbGADjVADDp6+r09fXyvtHPADefjZHhrbrrAD7rAETnj6j/7ff00+LvLYCspqnNAEPcAEDFbIbFfI/LpK/w6OrKkJ7BAC+tGEDCmqbz1OLvb5jMAC7DPmHgY4OtT2Otpazi4+PGTnOxACPnws3dRGzYUXbMhpu0tba+w8DbcIrVeZDKXHfNvcK1O1jSrbbil63rV5Lk3eLxmsC2AB3aLFnWQmXmp7vHdIa+M1bAAD7JtbrfztbmJ2HMI1P6wd/qgJ/rqsfweavWnrD2d6v3lr/wSY3umLPbAEj0s9PtU5PtPIXAg5G7cIOmj5SbnZqxRl6kACPrVIC+WXa6kJ6+tLmkI0OiABScBTR4NyBZAAASjklEQVR4nO2ci0PaSNfGRwM0+EISQwipSUBRgsv9okSrVSuKF0QFsdaqFO+32mpX237vX/+eCcEK1eruqv1W57GVycxkyPw4czJzMoIQsrYhhCi7hW65ov+8cDhanIzVyVrYdqeFQ3XxNHpasr1Av2bQRhgQBoQBYUAYEAaEAWFAGBAGhAFhQBgQBoQBYYAIA8KAMECEARZhQBhgEQaEARZhQBhgEQaEARZhQBhgEQaEARZhQBhgEQaEARZhQBhgEQaEARZhQBhgEQaEARZhQBhgEQaEARZhQBhgEQaEARZhQBhgEQaEARZhQBhgEQaEARZhQBhgEQaEARZhQBhgEQaEARZhQBhgEQaEARZhQBhgEQaEARZhQBhgEQaEARZhQBhgEQaEARZhQBhgEQaEARZhQBhgEQaEARZhQBhgEQa/ZsA6GCfDOBwxp60lJl+e8rwY8Azfsr2zdHBycnKwt78ZQ0hEz42BY3PnxO1udYFaW92JxE4c6onPikF8PwEAWvG/VrfbDSTcO7HnZQf7B24X7nvNEoADvLhPjp8RA2bfbXS83v3WOoX9Yfvvvuh71vUMGIyg1utmudxLsWvaEa9v/oZsqv5bvDz4qfTXLdynrmPAYCtIXAegBmH/uoYox+rW1mq8Q4QedFhtQZBVrvVAFKlgFAaQHA/W5ECIjrbhzsqlVQE5zOygLYZi0SAlUk7zmLvunR6FAeg4ca0R1IZD4vjndmJbR36/FPZtYSNZVSUp7PdKU0GjTESx7nAUZ0MNrKoszIWrMVHk5sJqUF4Lw6nw4w8XhJlwOob4VBgqSmG19BsZ2D5ePxDqjvGn0SCPSZHqxETVJ03Dh1+SOtdGR9fS/hWHYeyitdc/Jnf0SRHIhoJ+PTDhrzqQvBWR1ip6X7VaPeo8gt8lrSB5hlGot7OKKy7mhN/GoO4Pb9QOahq1q2rnu0wymZmIhA+RMBOJDJwlT/siymqtON7tHxNEOA6NY81qgXngg6JKZK2YDcyOj2dS/vON02Ren/On4+Ju2l9KJseTyfwjeIMb/MHmCXzYNwKAkkS8sRVhXkqH8tlAHvoyxWkzkrIaCGRnIulcrRPxQf8YpwGDXDYA0pA+AQxKad9oEbqpZ7OVdf90tpzV5IKEGfT6S2bF38XAuf8rGzDGQ5NbtFSldxXorliZ8Kcc2ozXtxUMRo/SE+WaY8cMBK3Pp2xtbUW3SnZgIFW3YaxsmJ80n8KDCGD2wVjADLawT6Qf465ww1hY+uVAwAxO5IarcwxK0zoeHvq81MtrM0qn4lXDvqlgFpeKwEDCduDzKV6vN9wTRYH5yNFR2ucrmc3w63UGkd64GOr1S95wWJ37fQw2E+YE+WYGbtuPqxNhCWEwEEUYFBHMQE1PX8wvrvtWbEigO+ANBhXMQEnPX1xczPflKH1eiXjmXkWOmDoDr8lAMRhEql8WFxdDj+ISr2PALLtvZ7D8owlgQK+FV1ictq9F1nltQE0PnJ2dZbrD0x2lVAGPhfAcjAXFU0wmz5LJLNiBN32RHBip9bzGAHcY6vQOAwNvafzszHCJv2eOhO8KtzBode80tBJ4r6rGLSDk8c5nwQ48uwEtUHkZXotdeFdoZBsMFzTtfbonF9BAImZQzZUX3qjqodEAu66aDNQRYDASLpWz2YBGXTOLfBwGO7czcH1suDatOKkcrcZiqynlbTGgDfSMvIjFrFGPOl/u9/S8iBU8PSVN6IMkfoM2HvyGWq2gbOZlesSKGyjXGbw3GAyqpccZBjcy2MP3xVsYHHQ0NJMfmFTVVKpHfTtToYCBkkqlPD2e7mI296eaTnk8ryqa9tljap0NAAMYPJVPI+oETIhF9qU6ZvgDg0EGGDzObfFGBkutt9vBSSMDLT/05eXk4MsvQ98CYBXfX2ItvsnkxWzm++TI5JdMGYlmNhRUtE9vv8CNRFt4M3kBJUj/8nZGx+0M/N9aGVX+Oxn6zQz2bh8LrQcdjc4qMPtHV9dQ1x9JmBGg/GkX1unZrIa02VPIP50VEGVmd3WNZ7VvQxtZ6Ht2fCgTgDPgdQP3Wvg2NJRF5aGhhY6fr/UxGezcMlPGWqIaGIiBSnHoa9dQsRIQEVXODGFlNsrAoJL5+vVrEVLIzB4aKuriwlfcZ0ovGq9gOl8XjIYqX4GJnumqdDzO3OAmBvi+cPNU2VDz+lkrW9ttoHZbRYPR3d7WbmuHjJyOdFwAabgZsDZTsBTibTYZn2ZrH8beVbDZ4BXPNNphwazb2tnHAnA9g5Zjt8t9G4Om5bPOMIxdkO0MY9VFkbVaaU7meKuVFfU2Ky2wUEoh2sqwlpjdboHes1aGQ6I+jF8wQ2sLb3zuUFNGFsZ6Q7xOvO7lIRjAkum2OVLzool2Oi34leN5mkJ23gkdFAWepSnayVJI5nEQ0uLkufp105CmBDjNDMzxTrqeLyDO6dQbO32fXb4Tg5a9W9cLS41zF8pO0xSFZzQ0JBBH05ygaYKdtiCZtYgiZFuQCNmChvNhUm2haV2DDBOBCGcYCY4Fg4ETOUEQsKP4aYokGllUHcl9TKGuXTce3+oQlhtboWSOw/NaEckWSAicRRZgMHCceb0UZ4E5D5TJgixoMkWJnIUzKtRb4DjNfJVxdZAsC2K909Aw/mnqtumW/7F5XB9H+niLHZzEmt74x52MuvLJQFoTanFTCyaBTYWzWAwwhmJcvQuApQPcJs5Hmm4WN1+soNcB6DUiwr3MIq6PIx0nfnl3dG83NxPbeg3aOnTAhfFGGrRNIX56ehiXB6dK+FOTN1+ffzh/HayZB7V9PnYZlaPQ6lRt7eAYO982+k+tvjZbFSncecfrc9MVB6cOMXV565y/yv8+GbS0GEuG+rOFJl/gci91NFoghUpeyaso4fAH8JVRVVK83rDinZLFQtj/GipT8+F3YOOWuYhf8ShSZKsDrBs5VqTw2GUjHRP+D/iOCHWloxhu35HyR6AhSTrKGTW2oIA3iFf9EUzDkQrfR9T1ejtosR248fO169yhq/XEUeu4KdydGSnS96l/1Oef7hALEV9fP+hzKCDMRTq9YDTavH+Kw52IrM3s9lc7a5e+qqR9Pme9GR0YYJvhU760fxtDzqU6pz996r/w+adwlN4BBZFDzJ4e7Oz8ABcRT/mj9+AUb3rOtHly/TAA00hs1owgtry3tx830mI0EhlInm2s+VMxrSD5MmdYeRGnfR9opM/5p2Io3tv5rng2mwylpDm4dHk6MlaVolcZVOC1JK3MS+d4AZVL+7eSybPx0c5e2kC2Mhb5YK8xSEe2KGAgRe9hfXnjs7bjkxtmzIllPIZFZDMeyCaWjYNoRAmJWmUaRxPBDnJZXddh9Q/po6q0BQykdxwqSMpuXqNgfXUR0iiR8aRLfdJK3SPgMCswkKtSYTet4vhSLuUvBESx/K6zFwaJPCrN7/YqwRqDalqxoeFUOCr881nDDQyYFubFgfsaBu6TuMOYzTgShrdwwYwRjwWf8oJ3Hqb9a7RWUCLnY+fn52MOsINIarvXF9Tmwu84bV46qsCdjpIXjFBqwbuyAZ1aNX2LPiFhBkHVE1qoSnOwXsilItOH0a1zRZkvi4jxKLsLa368xKYHpdd94Sk5nvI+IAOg8J8XO1ccgokjsRMznjuLqOY13bVVtBhVIr4jnxIZXM1iBp4ej0d9G0KBQqQ7d6FMsX3h0Vh5NLzCi1TpAwhMOFYNF7KVNWnMnCPUGGhzyrtKuU85coA/6I740oqSXu/bCGBk1Uq2X0mDA6EnpfnMurcUTykP6Q+M/UibS4krbtHdmljaRMb+gw6ROqnPohLYJcykfevr62sXuwsaMEj3D2BVkP5e6a4U15XDPu9oTJ9XwK0HLkYGeyMwwFc96qEtOKekrUgIWg0GqQpydCtjQVu01wteM9ftG30/2pvegmU2oqu44HDEG4VJ5WRkfmGm92hz3fvQDFiWMTaiuNx4G0LiYMdm3IqBASXK9QeSLrcNzp3xqLsbG0PJ2QD4ADVdnAXlIQ0M2PyM52jaO8oBEDWIhI2uofdqr6NjwudTPB5fRI2i4EgK/OaEF+yg5IHPPq34FLiX5rqVQnL8wqNGZRGt9iiKqqo+ZYUGO1DmswuLynlKjd7DIuLXDFqcTuvm8v7O3s7+cbw+KajtwTi4HB5wkxKBQSaPo6AIM/Dk4IaJb5l6QR1kNbjaXmCgFQdxGDmbn50BBny3b/0V6CV0KjSiriJ9zftO50aVbiM37QkCA7VQzhZfeSEtT9QLgCP9pzKvZzODXsDzkPcFY09WC++08ixHt/Cc8V5XGCybHtO9hAwGPSGzRa3f4ymUSoelkg3swDPIomxmUvGOWqgKfKTTqy3BrRX1JT/TM7KLnz32w5m5SWUqGO1R+wK5EbXwbTyZzAyqc1RuUC1oKLs74n3HWSEDVw9NqvMyDb90Md/nUdXSQ/sD/nJ/Im/hjLnQDwbykrvuDkAzIyM5c86qzYyoag/W25j2vmeSRsLC5xF1lEPZjTeTHlww8nKgvKauVbKg4qRaqHwehDM8L4t6/8jbIs6tLKrrltxkTyGAY47qW9vAyMguLlj4oq6z9J89FzoKbLzy9Dw4A7w/0Wru0bRczgzN/UixHXCY7o82o9+5718qZrlQ/Pymps+6lvn+HvxZYOPNqwFY5mTHB94svlp882noW/bTq13jQVz586tQ9tsnyO7L5LXi9/fGI8rs7qvPevnz95CGqGxxcbFS/N6HH2iiALRY1o0ClB9aXMxp/3z9fLd9qlZzn2qHwxaM24xZDdzoh4+34+aHn+86LdftJP+HqfGA8O00iUOm+dOuJFyskD/7o6ur64+z2UAgaeRAp06/ftOyZ6eQPatR+a4ug4w23jUeyJ52fYO1pDbbdZqHN8gaK8VvkAicds3Cm0FBV556qLVzM4PaXt3YsrGKMLcpmg3UXiuhYj3yA2lTORnnw5xGKMMBrIW1ci4U2s2EchVdy4VyNQbF3YoM+RnIDhjt4BY1SAhcMVOBBaNWyWT08tUCDc6ppUPlfwrg7gywP9g8MWLuLqBgRlR/GCFvtdZ3q4l8m7UN/2sfxtFVKzhT3drezlCAoq29zcpY29rbhwW+rU3Hz93YtnZaG7ZaIdfKIrqtrYxz9bZ2BnG2Np4yzrZ22OsFVitDCdZ2KBDL8B73sU/wTgwcwEA+Thj9NzyhewePgStGSDOMYB6LbAtjMRlRNA6RCqyTZ+CiOd4oEWV8ZGEYVodlBQ81oAA8J8PALBJuRTiXZRgdcUwLi0StzEBphxMXZPUyw0DVYfiFNB6uUm/u0EMxwGNhM2HMjGvT5obnzlh2lsURRGzdIs3yAmU+LdV5lkI6y/NOmhJ1ngcEUE3naYpyQC7LsjjayvGsjCiahbp21glZuEAAdiwtQGXcBn4HnsX5LDTOwkmCjjPuY+faXRnElhpWTq2J4YZmOJq2cBwnCEbabkREMRDObqcEu92Co6u4EoUDYnBkNwKvdhBNQ/ftHA634VyBxtnwH3JwTFYTarF4XADNwJkWo6oFvw0cPyIDfrNhEQkDovEhi2wEQWVZoIy0YAh3mJMpQZY7ZBwqFYwYKxwaRxTUxpXlH23IlIiMXHyaEamVBWjNaNUohlK5lhZEXEfm7uPx9N38gZXfaYwpuVoPGvbnUZe6kv6Rj+pHtbqo8ehHXLV2hvmrsdVacUPy8vBRGLTzP0WamwZDk6hrkzdXupJB3elcs+6vruHOuiuDk+bNes1Pmv7Fuqs/OGhk4H6GDOJ7jRE1l+vn/br/Wt313rjcGFx0uZZ+95Xfn+56X4g3bGR3uZofvv+bdVefKO9f9Qeu1o8d9xDE+n+iu44FLrZ0FcIT8oi3MuAv1wtybO/yr3vcJ7bH2y308LrVDqy1sRDjUMdyLZ7uTuw5HmUP7WPpdgbM9qajncE7BVDseGdpaW/Hdrn94WnotrHgtC25E/stRhzJ7LfD/qSs4HY7cG4mXK4DhgEGVO0xO+Kfx983/mDA25Zc7v22Wky1tkQxGTwdU7j9vsAsgz9o/v6DpwMA3cUn8g6u8TsgnLHH+KOCR9St/sDqdNif8fdg1O2g+btALOjyuduT0F3mys12EI/Hn87CGd2FAd/8nTDHJ4nEweZvu+L711//Xpx4AocSntKi6a8yuNyItPd07o9/3Q4+ulz4u1E+PuIf2zyw/jqDPVhBgyk8azvYNGIpiSfkFP/Gd4Xt421qyze2+O/T32Dg2DzeHn5Ks6S/851xz3GeeO335j2hSNLfYOB8UhNl9Pfs4LnFkZ77d0gSBoQBYUAYEAaEAWFAGBAGhAFhQBgQBogwIAwIA0QYYNle/A9fSI4XZzKBIAAAAABJRU5ErkJggg=="/>
          <p:cNvSpPr>
            <a:spLocks noChangeAspect="1" noChangeArrowheads="1"/>
          </p:cNvSpPr>
          <p:nvPr/>
        </p:nvSpPr>
        <p:spPr bwMode="auto">
          <a:xfrm>
            <a:off x="155575" y="-2490788"/>
            <a:ext cx="6934200" cy="5200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AutoShape 6" descr="http://www.freewebs.com/ptk2/ptkkhu1.jpg"/>
          <p:cNvSpPr>
            <a:spLocks noChangeAspect="1" noChangeArrowheads="1"/>
          </p:cNvSpPr>
          <p:nvPr/>
        </p:nvSpPr>
        <p:spPr bwMode="auto">
          <a:xfrm>
            <a:off x="155575" y="-838200"/>
            <a:ext cx="3695700" cy="1752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ultimedi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357430"/>
            <a:ext cx="3714761" cy="37147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Definisi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918" y="1714488"/>
            <a:ext cx="5676662" cy="15864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Apa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anda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faham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mengenai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multimedia?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12290" name="AutoShape 2" descr="Image result for penyelidik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Definisi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500174"/>
            <a:ext cx="4929222" cy="40719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Istilah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multimedia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semakin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diminati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mendapat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publisIti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meluas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zaman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komputer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diperhatikan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sebenarnya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multimedia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boleh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ditakrifkan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Multi ;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pelbagai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Media;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berasal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perkataan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medium 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membawa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maksud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“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kaedah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komunikasi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5" name="Picture 4" descr="multimedia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357562"/>
            <a:ext cx="3610102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Definisi Multimedia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571612"/>
            <a:ext cx="4929222" cy="4143404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multimedia (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Asal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SzPct val="70000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Multimedia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bermakna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2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media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persembahan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Contohnya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video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slaid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Ejaannya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multi-media.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multimedia (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Baru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>
              <a:buSzPct val="70000"/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Multimedia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merujuk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persembahan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berpusatkan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komputer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menggabungkan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unsur-unsur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foto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video, audio,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teks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grafik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animasi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menulis skri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643050"/>
            <a:ext cx="1714512" cy="1993500"/>
          </a:xfrm>
          <a:prstGeom prst="rect">
            <a:avLst/>
          </a:prstGeom>
        </p:spPr>
      </p:pic>
      <p:pic>
        <p:nvPicPr>
          <p:cNvPr id="7" name="Picture 6" descr="lokasi penggambaran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3786190"/>
            <a:ext cx="2594141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Definisi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7858180" cy="185738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Definisi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multimedia (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Terkini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interaktif</a:t>
            </a:r>
            <a:r>
              <a:rPr lang="en-US" dirty="0" smtClean="0"/>
              <a:t> </a:t>
            </a:r>
            <a:r>
              <a:rPr lang="en-US" dirty="0" err="1" smtClean="0"/>
              <a:t>berasaskan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 yang </a:t>
            </a:r>
            <a:r>
              <a:rPr lang="en-US" dirty="0" err="1" smtClean="0"/>
              <a:t>merangkumi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, </a:t>
            </a:r>
            <a:r>
              <a:rPr lang="en-US" dirty="0" err="1" smtClean="0"/>
              <a:t>grafik</a:t>
            </a:r>
            <a:r>
              <a:rPr lang="en-US" dirty="0" smtClean="0"/>
              <a:t>, audio, video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animasi</a:t>
            </a:r>
            <a:endParaRPr lang="en-US" dirty="0"/>
          </a:p>
        </p:txBody>
      </p:sp>
      <p:pic>
        <p:nvPicPr>
          <p:cNvPr id="5" name="Picture 4" descr="multimedia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4000504"/>
            <a:ext cx="3286148" cy="2048057"/>
          </a:xfrm>
          <a:prstGeom prst="rect">
            <a:avLst/>
          </a:prstGeom>
        </p:spPr>
      </p:pic>
      <p:pic>
        <p:nvPicPr>
          <p:cNvPr id="6" name="Picture 5" descr="komputer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4143380"/>
            <a:ext cx="3000396" cy="1933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Definisi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6500858" cy="5429288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None/>
            </a:pPr>
            <a:r>
              <a:rPr lang="en-US" sz="9600" b="1" dirty="0" err="1" smtClean="0">
                <a:latin typeface="Arial" pitchFamily="34" charset="0"/>
                <a:cs typeface="Arial" pitchFamily="34" charset="0"/>
              </a:rPr>
              <a:t>Hipermedia</a:t>
            </a:r>
            <a:endParaRPr lang="en-US" sz="9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Hipermedia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mewakili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kemampuan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sesebuah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membenarkan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pengguna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mencapai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sesuatu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mengikut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laluan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ditetapkan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lembaran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buku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None/>
            </a:pP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None/>
            </a:pP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Hipermedia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sebaliknya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membenarkan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pengguna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mencapai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mengikut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minat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keupayaan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ataupun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kehendak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hati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dirty="0" err="1" smtClean="0">
                <a:latin typeface="Arial" pitchFamily="34" charset="0"/>
                <a:cs typeface="Arial" pitchFamily="34" charset="0"/>
              </a:rPr>
              <a:t>sendiri</a:t>
            </a:r>
            <a:r>
              <a:rPr lang="en-US" sz="9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5" name="Picture 4" descr="hipermedia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2786058"/>
            <a:ext cx="2533650" cy="1809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500958" cy="868346"/>
          </a:xfrm>
          <a:solidFill>
            <a:schemeClr val="accent4">
              <a:lumMod val="50000"/>
            </a:schemeClr>
          </a:solidFill>
          <a:effectLst>
            <a:innerShdw dist="50800" dir="486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  <a:sp3d>
            <a:bevelB w="152400" h="50800" prst="softRound"/>
          </a:sp3d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Definisi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Multimedia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714488"/>
            <a:ext cx="5572164" cy="20865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Kebolehan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hipermedia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menggalakkan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pengguna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terus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mendalami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isi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kandungan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seberapa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lama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kerap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perlukan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terikat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pencarian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maklumat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tradisi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5" name="Picture 4" descr="audi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4" y="1500174"/>
            <a:ext cx="2143125" cy="2143125"/>
          </a:xfrm>
          <a:prstGeom prst="rect">
            <a:avLst/>
          </a:prstGeom>
        </p:spPr>
      </p:pic>
      <p:pic>
        <p:nvPicPr>
          <p:cNvPr id="6" name="Picture 5" descr="grafik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3786190"/>
            <a:ext cx="2143125" cy="2143125"/>
          </a:xfrm>
          <a:prstGeom prst="rect">
            <a:avLst/>
          </a:prstGeom>
        </p:spPr>
      </p:pic>
      <p:pic>
        <p:nvPicPr>
          <p:cNvPr id="7" name="Picture 6" descr="ule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050" y="3857628"/>
            <a:ext cx="3879696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min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547</Words>
  <Application>Microsoft Office PowerPoint</Application>
  <PresentationFormat>On-screen Show (4:3)</PresentationFormat>
  <Paragraphs>87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EDUP3053: Teknologi Untuk  Pengajaran dan Pembelajaran</vt:lpstr>
      <vt:lpstr>Isi Kandungan</vt:lpstr>
      <vt:lpstr>Definisi Multimedia</vt:lpstr>
      <vt:lpstr>Definisi Multimedia</vt:lpstr>
      <vt:lpstr>Definisi Multimedia</vt:lpstr>
      <vt:lpstr>Definisi Multimedia</vt:lpstr>
      <vt:lpstr>Definisi Multimedia</vt:lpstr>
      <vt:lpstr>Definisi Multimedia</vt:lpstr>
      <vt:lpstr>Slide 9</vt:lpstr>
      <vt:lpstr>Elemen Utama Multimedia</vt:lpstr>
      <vt:lpstr>Elemen Utama Multimedia</vt:lpstr>
      <vt:lpstr>Elemen Utama Multimedia: Teks</vt:lpstr>
      <vt:lpstr>Elemen Utama Multimedia: Grafik</vt:lpstr>
      <vt:lpstr>Elemen Utama Multimedia: Animasi</vt:lpstr>
      <vt:lpstr>Elemen Utama Multimedia: Audio</vt:lpstr>
      <vt:lpstr>Elemen Utama Multimedia: Video</vt:lpstr>
      <vt:lpstr>Elemen Utama Multimedia: Interaktiviti</vt:lpstr>
      <vt:lpstr>Bibliografi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TEKNOLOGI DAN MEDIA UNTUK  PENGAJARAN DAN PEMBELAJARAN</dc:title>
  <dc:creator>user</dc:creator>
  <cp:lastModifiedBy>Admin</cp:lastModifiedBy>
  <cp:revision>172</cp:revision>
  <dcterms:created xsi:type="dcterms:W3CDTF">2016-06-17T15:19:54Z</dcterms:created>
  <dcterms:modified xsi:type="dcterms:W3CDTF">2016-08-03T05:04:27Z</dcterms:modified>
</cp:coreProperties>
</file>