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302" r:id="rId2"/>
    <p:sldId id="303" r:id="rId3"/>
    <p:sldId id="339" r:id="rId4"/>
    <p:sldId id="392" r:id="rId5"/>
    <p:sldId id="393" r:id="rId6"/>
    <p:sldId id="355" r:id="rId7"/>
    <p:sldId id="394" r:id="rId8"/>
    <p:sldId id="395" r:id="rId9"/>
    <p:sldId id="396" r:id="rId10"/>
    <p:sldId id="397" r:id="rId11"/>
    <p:sldId id="398" r:id="rId12"/>
    <p:sldId id="399" r:id="rId13"/>
    <p:sldId id="400" r:id="rId14"/>
    <p:sldId id="401" r:id="rId15"/>
    <p:sldId id="402" r:id="rId16"/>
    <p:sldId id="347" r:id="rId17"/>
    <p:sldId id="273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6C5FC65-A13B-4AB7-80E7-79A2E9DE3392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D785A18-FA24-4D5D-A2C6-2F4AF0C84D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0723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7619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878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111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120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0072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1288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8119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555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8810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9792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21280-02AF-4621-9994-3535033A577A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647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4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EDUP3053: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Teknologi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Pengajaran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Pembelajaran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3571868" y="1857364"/>
            <a:ext cx="5354999" cy="1821435"/>
          </a:xfrm>
          <a:solidFill>
            <a:srgbClr val="FFFF00"/>
          </a:solidFill>
          <a:ln w="47625">
            <a:solidFill>
              <a:schemeClr val="accent6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800" b="1" dirty="0" smtClean="0"/>
              <a:t>ISU DAN TRENDA TERKINI</a:t>
            </a:r>
          </a:p>
          <a:p>
            <a:pPr algn="ctr">
              <a:buNone/>
            </a:pPr>
            <a:r>
              <a:rPr lang="en-US" sz="2800" b="1" dirty="0" smtClean="0"/>
              <a:t>DALAM TEKNOLOGI</a:t>
            </a:r>
          </a:p>
          <a:p>
            <a:pPr algn="ctr">
              <a:buNone/>
            </a:pPr>
            <a:r>
              <a:rPr lang="en-US" sz="2800" b="1" dirty="0" smtClean="0"/>
              <a:t>PENDIDIKAN</a:t>
            </a:r>
            <a:endParaRPr lang="en-US" sz="28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15996" y="4797152"/>
            <a:ext cx="3643338" cy="1143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Muhammad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Amin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Simon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Unit </a:t>
            </a:r>
            <a:r>
              <a:rPr lang="en-US" sz="140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Teknologi</a:t>
            </a: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Pendidikan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Jabatan</a:t>
            </a: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Ilmu</a:t>
            </a: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Pendidikan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242" name="AutoShape 2" descr="Image result for aUDI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34" name="AutoShape 2" descr="https://encrypted-tbn3.gstatic.com/images?q=tbn:ANd9GcTR8922eQ1a7YHU2vc-AXdrYav73uiOSD9BX20kSuuZNcxk6r5q"/>
          <p:cNvSpPr>
            <a:spLocks noChangeAspect="1" noChangeArrowheads="1"/>
          </p:cNvSpPr>
          <p:nvPr/>
        </p:nvSpPr>
        <p:spPr bwMode="auto">
          <a:xfrm>
            <a:off x="155575" y="-2362200"/>
            <a:ext cx="6991350" cy="4933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 descr="intern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1714488"/>
            <a:ext cx="3135686" cy="2214578"/>
          </a:xfrm>
          <a:prstGeom prst="rect">
            <a:avLst/>
          </a:prstGeom>
        </p:spPr>
      </p:pic>
      <p:pic>
        <p:nvPicPr>
          <p:cNvPr id="12" name="Picture 11" descr="Quest-Internet-1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3357562"/>
            <a:ext cx="3143272" cy="27860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Keselamatan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500174"/>
            <a:ext cx="5786478" cy="4429156"/>
          </a:xfrm>
        </p:spPr>
        <p:txBody>
          <a:bodyPr wrap="square" lIns="144000" tIns="36000" rIns="36000" numCol="1">
            <a:normAutofit lnSpcReduction="10000"/>
          </a:bodyPr>
          <a:lstStyle/>
          <a:p>
            <a:pPr marL="0" indent="0">
              <a:buSzPct val="100000"/>
              <a:buNone/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Fizikal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400050" lvl="1" indent="0">
              <a:buSzPct val="100000"/>
              <a:buNone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Makmal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Bilik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komputer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400050" lvl="1" indent="0">
              <a:buSzPct val="100000"/>
              <a:buNone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Peralatan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komputer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400050" lvl="1" indent="0">
              <a:buSzPct val="100000"/>
              <a:buNone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penyenggaraan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SzPct val="100000"/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Data</a:t>
            </a:r>
          </a:p>
          <a:p>
            <a:pPr marL="400050" lvl="1" indent="0">
              <a:buSzPct val="100000"/>
              <a:buNone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Maklumat-salnan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kedua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400050" lvl="1" indent="0">
              <a:buSzPct val="100000"/>
              <a:buNone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Serangan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virus</a:t>
            </a:r>
          </a:p>
          <a:p>
            <a:pPr marL="400050" lvl="1" indent="0">
              <a:buSzPct val="100000"/>
              <a:buNone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Pencurian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SzPct val="100000"/>
              <a:buNone/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Kesihatan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400050" lvl="1" indent="0">
              <a:buSzPct val="100000"/>
              <a:buNone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Penggunaan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berterusan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jangka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panjang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400050" lvl="1" indent="0">
              <a:buSzPct val="100000"/>
              <a:buNone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Rekaan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egronomik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/>
          </a:p>
        </p:txBody>
      </p:sp>
      <p:sp>
        <p:nvSpPr>
          <p:cNvPr id="12290" name="AutoShape 2" descr="Image result for penyelidik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Kerahsiaan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500174"/>
            <a:ext cx="5786478" cy="4429156"/>
          </a:xfrm>
        </p:spPr>
        <p:txBody>
          <a:bodyPr wrap="square" lIns="144000" tIns="36000" rIns="36000" numCol="1">
            <a:normAutofit/>
          </a:bodyPr>
          <a:lstStyle/>
          <a:p>
            <a:pPr marL="0" indent="0">
              <a:buSzPct val="105000"/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Penjagaan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pemeliaraan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rashia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maklumat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digital</a:t>
            </a:r>
          </a:p>
          <a:p>
            <a:pPr marL="0" indent="0">
              <a:buSzPct val="105000"/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Dilaksanakan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amal;an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penguatkuasaan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undang-undang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peraturan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pelesenan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praktis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penguatkuasaan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pentadbiran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SzPct val="105000"/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Tanggungjawab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pengguna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/>
          </a:p>
        </p:txBody>
      </p:sp>
      <p:sp>
        <p:nvSpPr>
          <p:cNvPr id="12290" name="AutoShape 2" descr="Image result for penyelidik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Kerahsiaan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500174"/>
            <a:ext cx="5786478" cy="4429156"/>
          </a:xfrm>
        </p:spPr>
        <p:txBody>
          <a:bodyPr wrap="square" lIns="144000" tIns="36000" rIns="36000" numCol="1">
            <a:normAutofit/>
          </a:bodyPr>
          <a:lstStyle/>
          <a:p>
            <a:pPr marL="0" indent="0">
              <a:buSzPct val="105000"/>
              <a:buNone/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Capaian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penggunaan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dibenarkan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00050" lvl="1" indent="0">
              <a:buSzPct val="105000"/>
              <a:buNone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Pengesahan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pengenalan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kata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laluan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, ID)</a:t>
            </a:r>
          </a:p>
          <a:p>
            <a:pPr marL="0" indent="0">
              <a:buSzPct val="105000"/>
              <a:buNone/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Pencurian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data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maklumat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400050" lvl="1" indent="0">
              <a:buSzPct val="105000"/>
              <a:buNone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Encrypsi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tanda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tangan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digital,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laman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selamat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(secure site)</a:t>
            </a:r>
          </a:p>
          <a:p>
            <a:pPr marL="400050" lvl="1" indent="0">
              <a:buSzPct val="105000"/>
              <a:buNone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Keselamatan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fizikal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berkunci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kable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capaian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kad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/>
          </a:p>
        </p:txBody>
      </p:sp>
      <p:sp>
        <p:nvSpPr>
          <p:cNvPr id="12290" name="AutoShape 2" descr="Image result for penyelidik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Kawalan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Diri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500174"/>
            <a:ext cx="5786478" cy="4429156"/>
          </a:xfrm>
        </p:spPr>
        <p:txBody>
          <a:bodyPr wrap="square" lIns="144000" tIns="36000" rIns="36000" numCol="1">
            <a:normAutofit/>
          </a:bodyPr>
          <a:lstStyle/>
          <a:p>
            <a:pPr marL="0" indent="0">
              <a:buSzPct val="105000"/>
              <a:buNone/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Tanggung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jawab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diri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mengurus</a:t>
            </a:r>
            <a:r>
              <a:rPr lang="en-US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teknologi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baik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demi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mencapai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keseimbangan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integriti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anggota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keluarga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masyarakat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serta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negara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/>
          </a:p>
        </p:txBody>
      </p:sp>
      <p:sp>
        <p:nvSpPr>
          <p:cNvPr id="12290" name="AutoShape 2" descr="Image result for penyelidik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Kawalan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Diri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500174"/>
            <a:ext cx="5786478" cy="4429156"/>
          </a:xfrm>
        </p:spPr>
        <p:txBody>
          <a:bodyPr wrap="square" lIns="144000" tIns="36000" rIns="36000" numCol="1">
            <a:normAutofit/>
          </a:bodyPr>
          <a:lstStyle/>
          <a:p>
            <a:pPr marL="0" indent="0">
              <a:buSzPct val="105000"/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Melayari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bahan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menyalahi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undang-undang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ayau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kod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etikaserta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disiplin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diri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SzPct val="105000"/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Berhati-hati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semasa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memuat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turun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bahan</a:t>
            </a:r>
            <a:endParaRPr lang="en-US" sz="2800" dirty="0"/>
          </a:p>
        </p:txBody>
      </p:sp>
      <p:sp>
        <p:nvSpPr>
          <p:cNvPr id="12290" name="AutoShape 2" descr="Image result for penyelidik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Kawalan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Diri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500174"/>
            <a:ext cx="5786478" cy="4429156"/>
          </a:xfrm>
        </p:spPr>
        <p:txBody>
          <a:bodyPr wrap="square" lIns="144000" tIns="36000" rIns="36000" numCol="1">
            <a:normAutofit/>
          </a:bodyPr>
          <a:lstStyle/>
          <a:p>
            <a:pPr marL="0" indent="0">
              <a:buSzPct val="105000"/>
              <a:buNone/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Pembelajaran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elektronik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00050" lvl="1" indent="0">
              <a:buSzPct val="105000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E-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pembelajaran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00050" lvl="1" indent="0">
              <a:buSzPct val="105000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Capaian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maklumat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SzPct val="105000"/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Media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Tradisional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masih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releven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400050" lvl="1" indent="0">
              <a:buSzPct val="105000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Memilih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sesuai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bertepatan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SzPct val="105000"/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Guru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fasilitator</a:t>
            </a:r>
            <a:endParaRPr lang="en-US" sz="2800" dirty="0"/>
          </a:p>
        </p:txBody>
      </p:sp>
      <p:sp>
        <p:nvSpPr>
          <p:cNvPr id="12290" name="AutoShape 2" descr="Image result for penyelidik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Bibliografi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2500306"/>
            <a:ext cx="7462612" cy="2729464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Jamaluddin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Harun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Zaidatun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Tasir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(2003), 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Multimedia </a:t>
            </a:r>
            <a:r>
              <a:rPr lang="en-U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Pendidikan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Bentung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PTS: Publication</a:t>
            </a:r>
          </a:p>
          <a:p>
            <a:pPr marL="457200" indent="-45720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Jamaluddin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Harun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Zaidatun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Tasir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(2005), 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Multimedia </a:t>
            </a:r>
            <a:r>
              <a:rPr lang="en-U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Konsep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Praktis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Kuala Lumpur: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Venton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Publication</a:t>
            </a:r>
          </a:p>
          <a:p>
            <a:pPr marL="457200" indent="-45720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Content Placeholder 6" descr="terima kasih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xmlns="" val="352027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multimedia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2500306"/>
            <a:ext cx="2716899" cy="20907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ISU DAN TRENDA TERKINI DALAM TEKNOLOGI PENDIDIKAN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2428868"/>
            <a:ext cx="4572032" cy="3214710"/>
          </a:xfrm>
        </p:spPr>
        <p:txBody>
          <a:bodyPr>
            <a:normAutofit lnSpcReduction="10000"/>
          </a:bodyPr>
          <a:lstStyle/>
          <a:p>
            <a:pPr marL="457200" indent="-457200"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Terdapat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4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undang-undnag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intelek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iaitu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Undang-undang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Cipta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Undang-undang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paten</a:t>
            </a:r>
          </a:p>
          <a:p>
            <a:pPr marL="457200" indent="-457200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Undang-undang-undang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tanda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perdagangan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Undnag-undang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rahsia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perdagangan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25602" name="AutoShape 2" descr="data:image/png;base64,iVBORw0KGgoAAAANSUhEUgAAAQMAAADCCAMAAAB6zFdcAAABcVBMVEX/////0+D/OIv//P3/7vH7z9z4ydn+sMf/6e//7PD7zdv9u83/4uv/2+X91uL+4un98vT+zNn73OX/No379/j/OIn7//7XADbuAESzDjf/+//+9vnmAD/fADjnAD3kAET3AE22kZr1AEbGADjVADDp6+r09fXyvtHPADefjZHhrbrrAD7rAETnj6j/7ff00+LvLYCspqnNAEPcAEDFbIbFfI/LpK/w6OrKkJ7BAC+tGEDCmqbz1OLvb5jMAC7DPmHgY4OtT2Otpazi4+PGTnOxACPnws3dRGzYUXbMhpu0tba+w8DbcIrVeZDKXHfNvcK1O1jSrbbil63rV5Lk3eLxmsC2AB3aLFnWQmXmp7vHdIa+M1bAAD7JtbrfztbmJ2HMI1P6wd/qgJ/rqsfweavWnrD2d6v3lr/wSY3umLPbAEj0s9PtU5PtPIXAg5G7cIOmj5SbnZqxRl6kACPrVIC+WXa6kJ6+tLmkI0OiABScBTR4NyBZAAASjklEQVR4nO2ci0PaSNfGRwM0+EISQwipSUBRgsv9okSrVSuKF0QFsdaqFO+32mpX237vX/+eCcEK1eruqv1W57GVycxkyPw4czJzMoIQsrYhhCi7hW65ov+8cDhanIzVyVrYdqeFQ3XxNHpasr1Av2bQRhgQBoQBYUAYEAaEAWFAGBAGhAFhQBgQBoQBYYAIA8KAMECEARZhQBhgEQaEARZhQBhgEQaEARZhQBhgEQaEARZhQBhgEQaEARZhQBhgEQaEARZhQBhgEQaEARZhQBhgEQaEARZhQBhgEQaEARZhQBhgEQaEARZhQBhgEQaEARZhQBhgEQaEARZhQBhgEQaEARZhQBhgEQaEARZhQBhgEQaEARZhQBhgEQaEARZhQBhgEQaEARZhQBhgEQaEARZhQBhgEQaEARZhQBhgEQa/ZsA6GCfDOBwxp60lJl+e8rwY8Azfsr2zdHBycnKwt78ZQ0hEz42BY3PnxO1udYFaW92JxE4c6onPikF8PwEAWvG/VrfbDSTcO7HnZQf7B24X7nvNEoADvLhPjp8RA2bfbXS83v3WOoX9Yfvvvuh71vUMGIyg1utmudxLsWvaEa9v/oZsqv5bvDz4qfTXLdynrmPAYCtIXAegBmH/uoYox+rW1mq8Q4QedFhtQZBVrvVAFKlgFAaQHA/W5ECIjrbhzsqlVQE5zOygLYZi0SAlUk7zmLvunR6FAeg4ca0R1IZD4vjndmJbR36/FPZtYSNZVSUp7PdKU0GjTESx7nAUZ0MNrKoszIWrMVHk5sJqUF4Lw6nw4w8XhJlwOob4VBgqSmG19BsZ2D5ePxDqjvGn0SCPSZHqxETVJ03Dh1+SOtdGR9fS/hWHYeyitdc/Jnf0SRHIhoJ+PTDhrzqQvBWR1ip6X7VaPeo8gt8lrSB5hlGot7OKKy7mhN/GoO4Pb9QOahq1q2rnu0wymZmIhA+RMBOJDJwlT/siymqtON7tHxNEOA6NY81qgXngg6JKZK2YDcyOj2dS/vON02Ren/On4+Ju2l9KJseTyfwjeIMb/MHmCXzYNwKAkkS8sRVhXkqH8tlAHvoyxWkzkrIaCGRnIulcrRPxQf8YpwGDXDYA0pA+AQxKad9oEbqpZ7OVdf90tpzV5IKEGfT6S2bF38XAuf8rGzDGQ5NbtFSldxXorliZ8Kcc2ozXtxUMRo/SE+WaY8cMBK3Pp2xtbUW3SnZgIFW3YaxsmJ80n8KDCGD2wVjADLawT6Qf465ww1hY+uVAwAxO5IarcwxK0zoeHvq81MtrM0qn4lXDvqlgFpeKwEDCduDzKV6vN9wTRYH5yNFR2ucrmc3w63UGkd64GOr1S95wWJ37fQw2E+YE+WYGbtuPqxNhCWEwEEUYFBHMQE1PX8wvrvtWbEigO+ANBhXMQEnPX1xczPflKH1eiXjmXkWOmDoDr8lAMRhEql8WFxdDj+ISr2PALLtvZ7D8owlgQK+FV1ictq9F1nltQE0PnJ2dZbrD0x2lVAGPhfAcjAXFU0wmz5LJLNiBN32RHBip9bzGAHcY6vQOAwNvafzszHCJv2eOhO8KtzBode80tBJ4r6rGLSDk8c5nwQ48uwEtUHkZXotdeFdoZBsMFzTtfbonF9BAImZQzZUX3qjqodEAu66aDNQRYDASLpWz2YBGXTOLfBwGO7czcH1suDatOKkcrcZiqynlbTGgDfSMvIjFrFGPOl/u9/S8iBU8PSVN6IMkfoM2HvyGWq2gbOZlesSKGyjXGbw3GAyqpccZBjcy2MP3xVsYHHQ0NJMfmFTVVKpHfTtToYCBkkqlPD2e7mI296eaTnk8ryqa9tljap0NAAMYPJVPI+oETIhF9qU6ZvgDg0EGGDzObfFGBkutt9vBSSMDLT/05eXk4MsvQ98CYBXfX2ItvsnkxWzm++TI5JdMGYlmNhRUtE9vv8CNRFt4M3kBJUj/8nZGx+0M/N9aGVX+Oxn6zQz2bh8LrQcdjc4qMPtHV9dQ1x9JmBGg/GkX1unZrIa02VPIP50VEGVmd3WNZ7VvQxtZ6Ht2fCgTgDPgdQP3Wvg2NJRF5aGhhY6fr/UxGezcMlPGWqIaGIiBSnHoa9dQsRIQEVXODGFlNsrAoJL5+vVrEVLIzB4aKuriwlfcZ0ovGq9gOl8XjIYqX4GJnumqdDzO3OAmBvi+cPNU2VDz+lkrW9ttoHZbRYPR3d7WbmuHjJyOdFwAabgZsDZTsBTibTYZn2ZrH8beVbDZ4BXPNNphwazb2tnHAnA9g5Zjt8t9G4Om5bPOMIxdkO0MY9VFkbVaaU7meKuVFfU2Ky2wUEoh2sqwlpjdboHes1aGQ6I+jF8wQ2sLb3zuUFNGFsZ6Q7xOvO7lIRjAkum2OVLzool2Oi34leN5mkJ23gkdFAWepSnayVJI5nEQ0uLkufp105CmBDjNDMzxTrqeLyDO6dQbO32fXb4Tg5a9W9cLS41zF8pO0xSFZzQ0JBBH05ygaYKdtiCZtYgiZFuQCNmChvNhUm2haV2DDBOBCGcYCY4Fg4ETOUEQsKP4aYokGllUHcl9TKGuXTce3+oQlhtboWSOw/NaEckWSAicRRZgMHCceb0UZ4E5D5TJgixoMkWJnIUzKtRb4DjNfJVxdZAsC2K909Aw/mnqtumW/7F5XB9H+niLHZzEmt74x52MuvLJQFoTanFTCyaBTYWzWAwwhmJcvQuApQPcJs5Hmm4WN1+soNcB6DUiwr3MIq6PIx0nfnl3dG83NxPbeg3aOnTAhfFGGrRNIX56ehiXB6dK+FOTN1+ffzh/HayZB7V9PnYZlaPQ6lRt7eAYO982+k+tvjZbFSncecfrc9MVB6cOMXV565y/yv8+GbS0GEuG+rOFJl/gci91NFoghUpeyaso4fAH8JVRVVK83rDinZLFQtj/GipT8+F3YOOWuYhf8ShSZKsDrBs5VqTw2GUjHRP+D/iOCHWloxhu35HyR6AhSTrKGTW2oIA3iFf9EUzDkQrfR9T1ejtosR248fO169yhq/XEUeu4KdydGSnS96l/1Oef7hALEV9fP+hzKCDMRTq9YDTavH+Kw52IrM3s9lc7a5e+qqR9Pme9GR0YYJvhU760fxtDzqU6pz996r/w+adwlN4BBZFDzJ4e7Oz8ABcRT/mj9+AUb3rOtHly/TAA00hs1owgtry3tx830mI0EhlInm2s+VMxrSD5MmdYeRGnfR9opM/5p2Io3tv5rng2mwylpDm4dHk6MlaVolcZVOC1JK3MS+d4AZVL+7eSybPx0c5e2kC2Mhb5YK8xSEe2KGAgRe9hfXnjs7bjkxtmzIllPIZFZDMeyCaWjYNoRAmJWmUaRxPBDnJZXddh9Q/po6q0BQykdxwqSMpuXqNgfXUR0iiR8aRLfdJK3SPgMCswkKtSYTet4vhSLuUvBESx/K6zFwaJPCrN7/YqwRqDalqxoeFUOCr881nDDQyYFubFgfsaBu6TuMOYzTgShrdwwYwRjwWf8oJ3Hqb9a7RWUCLnY+fn52MOsINIarvXF9Tmwu84bV46qsCdjpIXjFBqwbuyAZ1aNX2LPiFhBkHVE1qoSnOwXsilItOH0a1zRZkvi4jxKLsLa368xKYHpdd94Sk5nvI+IAOg8J8XO1ccgokjsRMznjuLqOY13bVVtBhVIr4jnxIZXM1iBp4ej0d9G0KBQqQ7d6FMsX3h0Vh5NLzCi1TpAwhMOFYNF7KVNWnMnCPUGGhzyrtKuU85coA/6I740oqSXu/bCGBk1Uq2X0mDA6EnpfnMurcUTykP6Q+M/UibS4krbtHdmljaRMb+gw6ROqnPohLYJcykfevr62sXuwsaMEj3D2BVkP5e6a4U15XDPu9oTJ9XwK0HLkYGeyMwwFc96qEtOKekrUgIWg0GqQpydCtjQVu01wteM9ftG30/2pvegmU2oqu44HDEG4VJ5WRkfmGm92hz3fvQDFiWMTaiuNx4G0LiYMdm3IqBASXK9QeSLrcNzp3xqLsbG0PJ2QD4ADVdnAXlIQ0M2PyM52jaO8oBEDWIhI2uofdqr6NjwudTPB5fRI2i4EgK/OaEF+yg5IHPPq34FLiX5rqVQnL8wqNGZRGt9iiKqqo+ZYUGO1DmswuLynlKjd7DIuLXDFqcTuvm8v7O3s7+cbw+KajtwTi4HB5wkxKBQSaPo6AIM/Dk4IaJb5l6QR1kNbjaXmCgFQdxGDmbn50BBny3b/0V6CV0KjSiriJ9zftO50aVbiM37QkCA7VQzhZfeSEtT9QLgCP9pzKvZzODXsDzkPcFY09WC++08ixHt/Cc8V5XGCybHtO9hAwGPSGzRa3f4ymUSoelkg3swDPIomxmUvGOWqgKfKTTqy3BrRX1JT/TM7KLnz32w5m5SWUqGO1R+wK5EbXwbTyZzAyqc1RuUC1oKLs74n3HWSEDVw9NqvMyDb90Md/nUdXSQ/sD/nJ/Im/hjLnQDwbykrvuDkAzIyM5c86qzYyoag/W25j2vmeSRsLC5xF1lEPZjTeTHlww8nKgvKauVbKg4qRaqHwehDM8L4t6/8jbIs6tLKrrltxkTyGAY47qW9vAyMguLlj4oq6z9J89FzoKbLzy9Dw4A7w/0Wru0bRczgzN/UixHXCY7o82o9+5718qZrlQ/Pymps+6lvn+HvxZYOPNqwFY5mTHB94svlp882noW/bTq13jQVz586tQ9tsnyO7L5LXi9/fGI8rs7qvPevnz95CGqGxxcbFS/N6HH2iiALRY1o0ClB9aXMxp/3z9fLd9qlZzn2qHwxaM24xZDdzoh4+34+aHn+86LdftJP+HqfGA8O00iUOm+dOuJFyskD/7o6ur64+z2UAgaeRAp06/ftOyZ6eQPatR+a4ug4w23jUeyJ52fYO1pDbbdZqHN8gaK8VvkAicds3Cm0FBV556qLVzM4PaXt3YsrGKMLcpmg3UXiuhYj3yA2lTORnnw5xGKMMBrIW1ci4U2s2EchVdy4VyNQbF3YoM+RnIDhjt4BY1SAhcMVOBBaNWyWT08tUCDc6ppUPlfwrg7gywP9g8MWLuLqBgRlR/GCFvtdZ3q4l8m7UN/2sfxtFVKzhT3drezlCAoq29zcpY29rbhwW+rU3Hz93YtnZaG7ZaIdfKIrqtrYxz9bZ2BnG2Np4yzrZ22OsFVitDCdZ2KBDL8B73sU/wTgwcwEA+Thj9NzyhewePgStGSDOMYB6LbAtjMRlRNA6RCqyTZ+CiOd4oEWV8ZGEYVodlBQ81oAA8J8PALBJuRTiXZRgdcUwLi0StzEBphxMXZPUyw0DVYfiFNB6uUm/u0EMxwGNhM2HMjGvT5obnzlh2lsURRGzdIs3yAmU+LdV5lkI6y/NOmhJ1ngcEUE3naYpyQC7LsjjayvGsjCiahbp21glZuEAAdiwtQGXcBn4HnsX5LDTOwkmCjjPuY+faXRnElhpWTq2J4YZmOJq2cBwnCEbabkREMRDObqcEu92Co6u4EoUDYnBkNwKvdhBNQ/ftHA634VyBxtnwH3JwTFYTarF4XADNwJkWo6oFvw0cPyIDfrNhEQkDovEhi2wEQWVZoIy0YAh3mJMpQZY7ZBwqFYwYKxwaRxTUxpXlH23IlIiMXHyaEamVBWjNaNUohlK5lhZEXEfm7uPx9N38gZXfaYwpuVoPGvbnUZe6kv6Rj+pHtbqo8ehHXLV2hvmrsdVacUPy8vBRGLTzP0WamwZDk6hrkzdXupJB3elcs+6vruHOuiuDk+bNes1Pmv7Fuqs/OGhk4H6GDOJ7jRE1l+vn/br/Wt313rjcGFx0uZZ+95Xfn+56X4g3bGR3uZofvv+bdVefKO9f9Qeu1o8d9xDE+n+iu44FLrZ0FcIT8oi3MuAv1wtybO/yr3vcJ7bH2y308LrVDqy1sRDjUMdyLZ7uTuw5HmUP7WPpdgbM9qajncE7BVDseGdpaW/Hdrn94WnotrHgtC25E/stRhzJ7LfD/qSs4HY7cG4mXK4DhgEGVO0xO+Kfx983/mDA25Zc7v22Wky1tkQxGTwdU7j9vsAsgz9o/v6DpwMA3cUn8g6u8TsgnLHH+KOCR9St/sDqdNif8fdg1O2g+btALOjyuduT0F3mys12EI/Hn87CGd2FAd/8nTDHJ4nEweZvu+L711//Xpx4AocSntKi6a8yuNyItPd07o9/3Q4+ulz4u1E+PuIf2zyw/jqDPVhBgyk8azvYNGIpiSfkFP/Gd4Xt421qyze2+O/T32Dg2DzeHn5Ks6S/851xz3GeeO335j2hSNLfYOB8UhNl9Pfs4LnFkZ77d0gSBoQBYUAYEAaEAWFAGBAGhAFhQBgQBogwIAwIA0QYYNle/A9fSI4XZzKBIAAAAABJRU5ErkJggg=="/>
          <p:cNvSpPr>
            <a:spLocks noChangeAspect="1" noChangeArrowheads="1"/>
          </p:cNvSpPr>
          <p:nvPr/>
        </p:nvSpPr>
        <p:spPr bwMode="auto">
          <a:xfrm>
            <a:off x="155575" y="-2490788"/>
            <a:ext cx="6934200" cy="52006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4" name="AutoShape 4" descr="data:image/png;base64,iVBORw0KGgoAAAANSUhEUgAAAQMAAADCCAMAAAB6zFdcAAABcVBMVEX/////0+D/OIv//P3/7vH7z9z4ydn+sMf/6e//7PD7zdv9u83/4uv/2+X91uL+4un98vT+zNn73OX/No379/j/OIn7//7XADbuAESzDjf/+//+9vnmAD/fADjnAD3kAET3AE22kZr1AEbGADjVADDp6+r09fXyvtHPADefjZHhrbrrAD7rAETnj6j/7ff00+LvLYCspqnNAEPcAEDFbIbFfI/LpK/w6OrKkJ7BAC+tGEDCmqbz1OLvb5jMAC7DPmHgY4OtT2Otpazi4+PGTnOxACPnws3dRGzYUXbMhpu0tba+w8DbcIrVeZDKXHfNvcK1O1jSrbbil63rV5Lk3eLxmsC2AB3aLFnWQmXmp7vHdIa+M1bAAD7JtbrfztbmJ2HMI1P6wd/qgJ/rqsfweavWnrD2d6v3lr/wSY3umLPbAEj0s9PtU5PtPIXAg5G7cIOmj5SbnZqxRl6kACPrVIC+WXa6kJ6+tLmkI0OiABScBTR4NyBZAAASjklEQVR4nO2ci0PaSNfGRwM0+EISQwipSUBRgsv9okSrVSuKF0QFsdaqFO+32mpX237vX/+eCcEK1eruqv1W57GVycxkyPw4czJzMoIQsrYhhCi7hW65ov+8cDhanIzVyVrYdqeFQ3XxNHpasr1Av2bQRhgQBoQBYUAYEAaEAWFAGBAGhAFhQBgQBoQBYYAIA8KAMECEARZhQBhgEQaEARZhQBhgEQaEARZhQBhgEQaEARZhQBhgEQaEARZhQBhgEQaEARZhQBhgEQaEARZhQBhgEQaEARZhQBhgEQaEARZhQBhgEQaEARZhQBhgEQaEARZhQBhgEQaEARZhQBhgEQaEARZhQBhgEQaEARZhQBhgEQaEARZhQBhgEQaEARZhQBhgEQaEARZhQBhgEQaEARZhQBhgEQaEARZhQBhgEQa/ZsA6GCfDOBwxp60lJl+e8rwY8Azfsr2zdHBycnKwt78ZQ0hEz42BY3PnxO1udYFaW92JxE4c6onPikF8PwEAWvG/VrfbDSTcO7HnZQf7B24X7nvNEoADvLhPjp8RA2bfbXS83v3WOoX9Yfvvvuh71vUMGIyg1utmudxLsWvaEa9v/oZsqv5bvDz4qfTXLdynrmPAYCtIXAegBmH/uoYox+rW1mq8Q4QedFhtQZBVrvVAFKlgFAaQHA/W5ECIjrbhzsqlVQE5zOygLYZi0SAlUk7zmLvunR6FAeg4ca0R1IZD4vjndmJbR36/FPZtYSNZVSUp7PdKU0GjTESx7nAUZ0MNrKoszIWrMVHk5sJqUF4Lw6nw4w8XhJlwOob4VBgqSmG19BsZ2D5ePxDqjvGn0SCPSZHqxETVJ03Dh1+SOtdGR9fS/hWHYeyitdc/Jnf0SRHIhoJ+PTDhrzqQvBWR1ip6X7VaPeo8gt8lrSB5hlGot7OKKy7mhN/GoO4Pb9QOahq1q2rnu0wymZmIhA+RMBOJDJwlT/siymqtON7tHxNEOA6NY81qgXngg6JKZK2YDcyOj2dS/vON02Ren/On4+Ju2l9KJseTyfwjeIMb/MHmCXzYNwKAkkS8sRVhXkqH8tlAHvoyxWkzkrIaCGRnIulcrRPxQf8YpwGDXDYA0pA+AQxKad9oEbqpZ7OVdf90tpzV5IKEGfT6S2bF38XAuf8rGzDGQ5NbtFSldxXorliZ8Kcc2ozXtxUMRo/SE+WaY8cMBK3Pp2xtbUW3SnZgIFW3YaxsmJ80n8KDCGD2wVjADLawT6Qf465ww1hY+uVAwAxO5IarcwxK0zoeHvq81MtrM0qn4lXDvqlgFpeKwEDCduDzKV6vN9wTRYH5yNFR2ucrmc3w63UGkd64GOr1S95wWJ37fQw2E+YE+WYGbtuPqxNhCWEwEEUYFBHMQE1PX8wvrvtWbEigO+ANBhXMQEnPX1xczPflKH1eiXjmXkWOmDoDr8lAMRhEql8WFxdDj+ISr2PALLtvZ7D8owlgQK+FV1ictq9F1nltQE0PnJ2dZbrD0x2lVAGPhfAcjAXFU0wmz5LJLNiBN32RHBip9bzGAHcY6vQOAwNvafzszHCJv2eOhO8KtzBode80tBJ4r6rGLSDk8c5nwQ48uwEtUHkZXotdeFdoZBsMFzTtfbonF9BAImZQzZUX3qjqodEAu66aDNQRYDASLpWz2YBGXTOLfBwGO7czcH1suDatOKkcrcZiqynlbTGgDfSMvIjFrFGPOl/u9/S8iBU8PSVN6IMkfoM2HvyGWq2gbOZlesSKGyjXGbw3GAyqpccZBjcy2MP3xVsYHHQ0NJMfmFTVVKpHfTtToYCBkkqlPD2e7mI296eaTnk8ryqa9tljap0NAAMYPJVPI+oETIhF9qU6ZvgDg0EGGDzObfFGBkutt9vBSSMDLT/05eXk4MsvQ98CYBXfX2ItvsnkxWzm++TI5JdMGYlmNhRUtE9vv8CNRFt4M3kBJUj/8nZGx+0M/N9aGVX+Oxn6zQz2bh8LrQcdjc4qMPtHV9dQ1x9JmBGg/GkX1unZrIa02VPIP50VEGVmd3WNZ7VvQxtZ6Ht2fCgTgDPgdQP3Wvg2NJRF5aGhhY6fr/UxGezcMlPGWqIaGIiBSnHoa9dQsRIQEVXODGFlNsrAoJL5+vVrEVLIzB4aKuriwlfcZ0ovGq9gOl8XjIYqX4GJnumqdDzO3OAmBvi+cPNU2VDz+lkrW9ttoHZbRYPR3d7WbmuHjJyOdFwAabgZsDZTsBTibTYZn2ZrH8beVbDZ4BXPNNphwazb2tnHAnA9g5Zjt8t9G4Om5bPOMIxdkO0MY9VFkbVaaU7meKuVFfU2Ky2wUEoh2sqwlpjdboHes1aGQ6I+jF8wQ2sLb3zuUFNGFsZ6Q7xOvO7lIRjAkum2OVLzool2Oi34leN5mkJ23gkdFAWepSnayVJI5nEQ0uLkufp105CmBDjNDMzxTrqeLyDO6dQbO32fXb4Tg5a9W9cLS41zF8pO0xSFZzQ0JBBH05ygaYKdtiCZtYgiZFuQCNmChvNhUm2haV2DDBOBCGcYCY4Fg4ETOUEQsKP4aYokGllUHcl9TKGuXTce3+oQlhtboWSOw/NaEckWSAicRRZgMHCceb0UZ4E5D5TJgixoMkWJnIUzKtRb4DjNfJVxdZAsC2K909Aw/mnqtumW/7F5XB9H+niLHZzEmt74x52MuvLJQFoTanFTCyaBTYWzWAwwhmJcvQuApQPcJs5Hmm4WN1+soNcB6DUiwr3MIq6PIx0nfnl3dG83NxPbeg3aOnTAhfFGGrRNIX56ehiXB6dK+FOTN1+ffzh/HayZB7V9PnYZlaPQ6lRt7eAYO982+k+tvjZbFSncecfrc9MVB6cOMXV565y/yv8+GbS0GEuG+rOFJl/gci91NFoghUpeyaso4fAH8JVRVVK83rDinZLFQtj/GipT8+F3YOOWuYhf8ShSZKsDrBs5VqTw2GUjHRP+D/iOCHWloxhu35HyR6AhSTrKGTW2oIA3iFf9EUzDkQrfR9T1ejtosR248fO169yhq/XEUeu4KdydGSnS96l/1Oef7hALEV9fP+hzKCDMRTq9YDTavH+Kw52IrM3s9lc7a5e+qqR9Pme9GR0YYJvhU760fxtDzqU6pz996r/w+adwlN4BBZFDzJ4e7Oz8ABcRT/mj9+AUb3rOtHly/TAA00hs1owgtry3tx830mI0EhlInm2s+VMxrSD5MmdYeRGnfR9opM/5p2Io3tv5rng2mwylpDm4dHk6MlaVolcZVOC1JK3MS+d4AZVL+7eSybPx0c5e2kC2Mhb5YK8xSEe2KGAgRe9hfXnjs7bjkxtmzIllPIZFZDMeyCaWjYNoRAmJWmUaRxPBDnJZXddh9Q/po6q0BQykdxwqSMpuXqNgfXUR0iiR8aRLfdJK3SPgMCswkKtSYTet4vhSLuUvBESx/K6zFwaJPCrN7/YqwRqDalqxoeFUOCr881nDDQyYFubFgfsaBu6TuMOYzTgShrdwwYwRjwWf8oJ3Hqb9a7RWUCLnY+fn52MOsINIarvXF9Tmwu84bV46qsCdjpIXjFBqwbuyAZ1aNX2LPiFhBkHVE1qoSnOwXsilItOH0a1zRZkvi4jxKLsLa368xKYHpdd94Sk5nvI+IAOg8J8XO1ccgokjsRMznjuLqOY13bVVtBhVIr4jnxIZXM1iBp4ej0d9G0KBQqQ7d6FMsX3h0Vh5NLzCi1TpAwhMOFYNF7KVNWnMnCPUGGhzyrtKuU85coA/6I740oqSXu/bCGBk1Uq2X0mDA6EnpfnMurcUTykP6Q+M/UibS4krbtHdmljaRMb+gw6ROqnPohLYJcykfevr62sXuwsaMEj3D2BVkP5e6a4U15XDPu9oTJ9XwK0HLkYGeyMwwFc96qEtOKekrUgIWg0GqQpydCtjQVu01wteM9ftG30/2pvegmU2oqu44HDEG4VJ5WRkfmGm92hz3fvQDFiWMTaiuNx4G0LiYMdm3IqBASXK9QeSLrcNzp3xqLsbG0PJ2QD4ADVdnAXlIQ0M2PyM52jaO8oBEDWIhI2uofdqr6NjwudTPB5fRI2i4EgK/OaEF+yg5IHPPq34FLiX5rqVQnL8wqNGZRGt9iiKqqo+ZYUGO1DmswuLynlKjd7DIuLXDFqcTuvm8v7O3s7+cbw+KajtwTi4HB5wkxKBQSaPo6AIM/Dk4IaJb5l6QR1kNbjaXmCgFQdxGDmbn50BBny3b/0V6CV0KjSiriJ9zftO50aVbiM37QkCA7VQzhZfeSEtT9QLgCP9pzKvZzODXsDzkPcFY09WC++08ixHt/Cc8V5XGCybHtO9hAwGPSGzRa3f4ymUSoelkg3swDPIomxmUvGOWqgKfKTTqy3BrRX1JT/TM7KLnz32w5m5SWUqGO1R+wK5EbXwbTyZzAyqc1RuUC1oKLs74n3HWSEDVw9NqvMyDb90Md/nUdXSQ/sD/nJ/Im/hjLnQDwbykrvuDkAzIyM5c86qzYyoag/W25j2vmeSRsLC5xF1lEPZjTeTHlww8nKgvKauVbKg4qRaqHwehDM8L4t6/8jbIs6tLKrrltxkTyGAY47qW9vAyMguLlj4oq6z9J89FzoKbLzy9Dw4A7w/0Wru0bRczgzN/UixHXCY7o82o9+5718qZrlQ/Pymps+6lvn+HvxZYOPNqwFY5mTHB94svlp882noW/bTq13jQVz586tQ9tsnyO7L5LXi9/fGI8rs7qvPevnz95CGqGxxcbFS/N6HH2iiALRY1o0ClB9aXMxp/3z9fLd9qlZzn2qHwxaM24xZDdzoh4+34+aHn+86LdftJP+HqfGA8O00iUOm+dOuJFyskD/7o6ur64+z2UAgaeRAp06/ftOyZ6eQPatR+a4ug4w23jUeyJ52fYO1pDbbdZqHN8gaK8VvkAicds3Cm0FBV556qLVzM4PaXt3YsrGKMLcpmg3UXiuhYj3yA2lTORnnw5xGKMMBrIW1ci4U2s2EchVdy4VyNQbF3YoM+RnIDhjt4BY1SAhcMVOBBaNWyWT08tUCDc6ppUPlfwrg7gywP9g8MWLuLqBgRlR/GCFvtdZ3q4l8m7UN/2sfxtFVKzhT3drezlCAoq29zcpY29rbhwW+rU3Hz93YtnZaG7ZaIdfKIrqtrYxz9bZ2BnG2Np4yzrZ22OsFVitDCdZ2KBDL8B73sU/wTgwcwEA+Thj9NzyhewePgStGSDOMYB6LbAtjMRlRNA6RCqyTZ+CiOd4oEWV8ZGEYVodlBQ81oAA8J8PALBJuRTiXZRgdcUwLi0StzEBphxMXZPUyw0DVYfiFNB6uUm/u0EMxwGNhM2HMjGvT5obnzlh2lsURRGzdIs3yAmU+LdV5lkI6y/NOmhJ1ngcEUE3naYpyQC7LsjjayvGsjCiahbp21glZuEAAdiwtQGXcBn4HnsX5LDTOwkmCjjPuY+faXRnElhpWTq2J4YZmOJq2cBwnCEbabkREMRDObqcEu92Co6u4EoUDYnBkNwKvdhBNQ/ftHA634VyBxtnwH3JwTFYTarF4XADNwJkWo6oFvw0cPyIDfrNhEQkDovEhi2wEQWVZoIy0YAh3mJMpQZY7ZBwqFYwYKxwaRxTUxpXlH23IlIiMXHyaEamVBWjNaNUohlK5lhZEXEfm7uPx9N38gZXfaYwpuVoPGvbnUZe6kv6Rj+pHtbqo8ehHXLV2hvmrsdVacUPy8vBRGLTzP0WamwZDk6hrkzdXupJB3elcs+6vruHOuiuDk+bNes1Pmv7Fuqs/OGhk4H6GDOJ7jRE1l+vn/br/Wt313rjcGFx0uZZ+95Xfn+56X4g3bGR3uZofvv+bdVefKO9f9Qeu1o8d9xDE+n+iu44FLrZ0FcIT8oi3MuAv1wtybO/yr3vcJ7bH2y308LrVDqy1sRDjUMdyLZ7uTuw5HmUP7WPpdgbM9qajncE7BVDseGdpaW/Hdrn94WnotrHgtC25E/stRhzJ7LfD/qSs4HY7cG4mXK4DhgEGVO0xO+Kfx983/mDA25Zc7v22Wky1tkQxGTwdU7j9vsAsgz9o/v6DpwMA3cUn8g6u8TsgnLHH+KOCR9St/sDqdNif8fdg1O2g+btALOjyuduT0F3mys12EI/Hn87CGd2FAd/8nTDHJ4nEweZvu+L711//Xpx4AocSntKi6a8yuNyItPd07o9/3Q4+ulz4u1E+PuIf2zyw/jqDPVhBgyk8azvYNGIpiSfkFP/Gd4Xt421qyze2+O/T32Dg2DzeHn5Ks6S/851xz3GeeO335j2hSNLfYOB8UhNl9Pfs4LnFkZ77d0gSBoQBYUAYEAaEAWFAGBAGhAFhQBgQBogwIAwIA0QYYNle/A9fSI4XZzKBIAAAAABJRU5ErkJggg=="/>
          <p:cNvSpPr>
            <a:spLocks noChangeAspect="1" noChangeArrowheads="1"/>
          </p:cNvSpPr>
          <p:nvPr/>
        </p:nvSpPr>
        <p:spPr bwMode="auto">
          <a:xfrm>
            <a:off x="155575" y="-2490788"/>
            <a:ext cx="6934200" cy="52006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6" name="AutoShape 6" descr="http://www.freewebs.com/ptk2/ptkkhu1.jpg"/>
          <p:cNvSpPr>
            <a:spLocks noChangeAspect="1" noChangeArrowheads="1"/>
          </p:cNvSpPr>
          <p:nvPr/>
        </p:nvSpPr>
        <p:spPr bwMode="auto">
          <a:xfrm>
            <a:off x="155575" y="-838200"/>
            <a:ext cx="3695700" cy="1752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ISU DAN TRENDA TERKINI DALAM TEKNOLOGI PENDIDIKAN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357298"/>
            <a:ext cx="5676662" cy="4857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Undnag-Undang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Hak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Cipta</a:t>
            </a:r>
            <a:endParaRPr lang="en-US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Kawalan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ketulinan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seseorang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Contohnya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karya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buku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lagu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© , copyright, all rights, reserved,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cipta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 smtClean="0"/>
          </a:p>
          <a:p>
            <a:pPr>
              <a:buNone/>
            </a:pP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Undang-Undang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Paten</a:t>
            </a:r>
          </a:p>
          <a:p>
            <a:pPr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Kawalan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penemuan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baru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berguna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juga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penemuan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0" name="AutoShape 2" descr="Image result for penyelidik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3571876"/>
            <a:ext cx="2385857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ISU DAN TRENDA TERKINI DALAM TEKNOLOGI PENDIDIKAN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357298"/>
            <a:ext cx="5676662" cy="4857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Undang-Undang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tanda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perdagangan</a:t>
            </a:r>
            <a:endParaRPr lang="en-US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Kawalan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perkataan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simbol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pengusaha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(TM)</a:t>
            </a:r>
          </a:p>
          <a:p>
            <a:pPr marL="0" indent="0">
              <a:buNone/>
            </a:pPr>
            <a:endParaRPr lang="en-US" sz="2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Undang-Undang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rahsia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perdangangan</a:t>
            </a:r>
            <a:endParaRPr lang="en-US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Kawalan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maklumat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penting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diketahui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umum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dirahsiakan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pemilik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maklumat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Contoh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formula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Coca-Cola</a:t>
            </a:r>
          </a:p>
          <a:p>
            <a:endParaRPr lang="en-US" sz="2800" dirty="0" smtClean="0"/>
          </a:p>
        </p:txBody>
      </p:sp>
      <p:sp>
        <p:nvSpPr>
          <p:cNvPr id="12290" name="AutoShape 2" descr="Image result for penyelidik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2500306"/>
            <a:ext cx="256815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ISU DAN TRENDA TERKINI DALAM TEKNOLOGI PENDIDIKAN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290" name="AutoShape 2" descr="Image result for penyelidik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643050"/>
            <a:ext cx="792408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Hak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Cipta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Terpelihara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857364"/>
            <a:ext cx="5286412" cy="3857652"/>
          </a:xfrm>
        </p:spPr>
        <p:txBody>
          <a:bodyPr wrap="square" lIns="144000" tIns="36000" rIns="36000" numCol="1">
            <a:normAutofit/>
          </a:bodyPr>
          <a:lstStyle/>
          <a:p>
            <a:pPr marL="0" indent="0">
              <a:buSzPct val="100000"/>
              <a:buNone/>
            </a:pP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Hak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ekslusif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diberi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undang-undang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kepada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pencipta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penerima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haknya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kawal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pengeluaran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semula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pelbagai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penggunaan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hasil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ciptaan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berkenaan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sesuatu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tempuh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800" dirty="0"/>
          </a:p>
        </p:txBody>
      </p:sp>
      <p:sp>
        <p:nvSpPr>
          <p:cNvPr id="12290" name="AutoShape 2" descr="Image result for penyelidik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Hak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Cipta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Terpelihara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857364"/>
            <a:ext cx="5286412" cy="3857652"/>
          </a:xfrm>
        </p:spPr>
        <p:txBody>
          <a:bodyPr wrap="square" lIns="144000" tIns="36000" rIns="36000" numCol="1">
            <a:normAutofit/>
          </a:bodyPr>
          <a:lstStyle/>
          <a:p>
            <a:pPr marL="0" indent="0">
              <a:buSzPct val="100000"/>
              <a:buNone/>
            </a:pP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Faktur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menentukan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sesuatu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produk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boleh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diberi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perlindungan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hakcipta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buSzPct val="100000"/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Ciptaan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asal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SzPct val="100000"/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Produk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media yang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boleh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dilihat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baca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didengar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langsung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elemen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kreativiti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/>
          </a:p>
        </p:txBody>
      </p:sp>
      <p:sp>
        <p:nvSpPr>
          <p:cNvPr id="12290" name="AutoShape 2" descr="Image result for penyelidik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Hak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Cipta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Terpelihara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857364"/>
            <a:ext cx="5286412" cy="2286016"/>
          </a:xfrm>
        </p:spPr>
        <p:txBody>
          <a:bodyPr wrap="square" lIns="144000" tIns="36000" rIns="36000" numCol="1">
            <a:normAutofit/>
          </a:bodyPr>
          <a:lstStyle/>
          <a:p>
            <a:pPr marL="0" indent="0">
              <a:buSzPct val="100000"/>
              <a:buNone/>
            </a:pP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Dokumen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cipta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mengandungi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00050" lvl="1" indent="0">
              <a:buSzPct val="100000"/>
              <a:buFont typeface="Wingdings" pitchFamily="2" charset="2"/>
              <a:buChar char="§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Simbol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©</a:t>
            </a:r>
          </a:p>
          <a:p>
            <a:pPr marL="400050" lvl="1" indent="0">
              <a:buSzPct val="100000"/>
              <a:buFont typeface="Wingdings" pitchFamily="2" charset="2"/>
              <a:buChar char="§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Tahun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dicipta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00050" lvl="1" indent="0">
              <a:buSzPct val="100000"/>
              <a:buFont typeface="Wingdings" pitchFamily="2" charset="2"/>
              <a:buChar char="§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pemilik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/>
          </a:p>
        </p:txBody>
      </p:sp>
      <p:sp>
        <p:nvSpPr>
          <p:cNvPr id="12290" name="AutoShape 2" descr="Image result for penyelidik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Hak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Cipta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Terpelihara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857364"/>
            <a:ext cx="5286412" cy="2286016"/>
          </a:xfrm>
        </p:spPr>
        <p:txBody>
          <a:bodyPr wrap="square" lIns="144000" tIns="36000" rIns="36000" numCol="1">
            <a:normAutofit fontScale="25000" lnSpcReduction="20000"/>
          </a:bodyPr>
          <a:lstStyle/>
          <a:p>
            <a:pPr marL="0" indent="0">
              <a:buSzPct val="100000"/>
              <a:buNone/>
            </a:pP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perlindungan</a:t>
            </a:r>
            <a:r>
              <a:rPr lang="en-US" sz="9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hak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cipta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seseorang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boleh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>
              <a:buSzPct val="100000"/>
            </a:pP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Salin</a:t>
            </a:r>
            <a:endParaRPr lang="en-US" sz="96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SzPct val="100000"/>
            </a:pP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Hasil</a:t>
            </a:r>
            <a:endParaRPr lang="en-US" sz="96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SzPct val="100000"/>
            </a:pP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Pamer</a:t>
            </a:r>
            <a:endParaRPr lang="en-US" sz="96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SzPct val="100000"/>
            </a:pP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Edar</a:t>
            </a:r>
            <a:endParaRPr lang="en-US" sz="96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SzPct val="100000"/>
            </a:pP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Ubahsuai</a:t>
            </a:r>
            <a:endParaRPr lang="en-US" sz="9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SzPct val="100000"/>
              <a:buNone/>
            </a:pP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Sesuatu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produk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tanpa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kebenaran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daripada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pemilik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hak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cipta</a:t>
            </a:r>
            <a:endParaRPr lang="en-US" sz="96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/>
          </a:p>
        </p:txBody>
      </p:sp>
      <p:sp>
        <p:nvSpPr>
          <p:cNvPr id="12290" name="AutoShape 2" descr="Image result for penyelidik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2078</TotalTime>
  <Words>414</Words>
  <Application>Microsoft Office PowerPoint</Application>
  <PresentationFormat>On-screen Show (4:3)</PresentationFormat>
  <Paragraphs>87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EDUP3053: Teknologi Untuk  Pengajaran dan Pembelajaran</vt:lpstr>
      <vt:lpstr>ISU DAN TRENDA TERKINI DALAM TEKNOLOGI PENDIDIKAN</vt:lpstr>
      <vt:lpstr>ISU DAN TRENDA TERKINI DALAM TEKNOLOGI PENDIDIKAN</vt:lpstr>
      <vt:lpstr>ISU DAN TRENDA TERKINI DALAM TEKNOLOGI PENDIDIKAN</vt:lpstr>
      <vt:lpstr>ISU DAN TRENDA TERKINI DALAM TEKNOLOGI PENDIDIKAN</vt:lpstr>
      <vt:lpstr>Hak Cipta Terpelihara</vt:lpstr>
      <vt:lpstr>Hak Cipta Terpelihara</vt:lpstr>
      <vt:lpstr>Hak Cipta Terpelihara</vt:lpstr>
      <vt:lpstr>Hak Cipta Terpelihara</vt:lpstr>
      <vt:lpstr>Keselamatan</vt:lpstr>
      <vt:lpstr>Kerahsiaan</vt:lpstr>
      <vt:lpstr>Kerahsiaan</vt:lpstr>
      <vt:lpstr>Kawalan Diri</vt:lpstr>
      <vt:lpstr>Kawalan Diri</vt:lpstr>
      <vt:lpstr>Kawalan Diri</vt:lpstr>
      <vt:lpstr>Bibliografi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TEKNOLOGI DAN MEDIA UNTUK  PENGAJARAN DAN PEMBELAJARAN</dc:title>
  <dc:creator>user</dc:creator>
  <cp:lastModifiedBy>Admin</cp:lastModifiedBy>
  <cp:revision>282</cp:revision>
  <dcterms:created xsi:type="dcterms:W3CDTF">2016-06-17T15:19:54Z</dcterms:created>
  <dcterms:modified xsi:type="dcterms:W3CDTF">2016-10-09T04:53:52Z</dcterms:modified>
</cp:coreProperties>
</file>