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42" r:id="rId4"/>
    <p:sldId id="333" r:id="rId5"/>
    <p:sldId id="304" r:id="rId6"/>
    <p:sldId id="331" r:id="rId7"/>
    <p:sldId id="332" r:id="rId8"/>
    <p:sldId id="329" r:id="rId9"/>
    <p:sldId id="334" r:id="rId10"/>
    <p:sldId id="335" r:id="rId11"/>
    <p:sldId id="336" r:id="rId12"/>
    <p:sldId id="343" r:id="rId13"/>
    <p:sldId id="344" r:id="rId14"/>
    <p:sldId id="345" r:id="rId15"/>
    <p:sldId id="346" r:id="rId16"/>
    <p:sldId id="347" r:id="rId17"/>
    <p:sldId id="349" r:id="rId18"/>
    <p:sldId id="337" r:id="rId19"/>
    <p:sldId id="338" r:id="rId20"/>
    <p:sldId id="348" r:id="rId21"/>
    <p:sldId id="285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1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280-02AF-4621-9994-3535033A577A}" type="datetimeFigureOut">
              <a:rPr lang="en-US" smtClean="0"/>
              <a:pPr/>
              <a:t>25-Jun-16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2390775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EDUP3053: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Pengajaran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714876" y="2143116"/>
            <a:ext cx="4114800" cy="1685924"/>
          </a:xfr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SAIZ FAIL </a:t>
            </a:r>
            <a:br>
              <a:rPr lang="en-US" b="1" dirty="0" smtClean="0"/>
            </a:br>
            <a:r>
              <a:rPr lang="en-US" b="1" dirty="0" smtClean="0"/>
              <a:t>DAN</a:t>
            </a:r>
          </a:p>
          <a:p>
            <a:pPr algn="ctr">
              <a:buNone/>
            </a:pPr>
            <a:r>
              <a:rPr lang="en-US" b="1" dirty="0" smtClean="0"/>
              <a:t>FORMAT FAIL AUDIO</a:t>
            </a:r>
            <a:endParaRPr lang="en-US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86380" y="5357826"/>
            <a:ext cx="3643338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Muhammad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Amin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Simon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Unit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Teknologi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Pendidikan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Jabatan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Ilmu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Pendidikan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42" name="AutoShape 2" descr="Image result for aU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UD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4775"/>
            <a:ext cx="41434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488"/>
            <a:ext cx="9094797" cy="68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WAV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62200"/>
            <a:ext cx="2808312" cy="28083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8046"/>
            <a:ext cx="5351124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fail audio yang paling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Disokong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sepenuhnya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pengoperasian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Windows.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Dibangunkan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Syarikat Microsoft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menyokong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rakaman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8 bit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16 bit (mono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stereo).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Berkualiti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fail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530169" cy="26104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Format fail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diperkenalkan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Apple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8 bit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56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AIFF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AIF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8046"/>
            <a:ext cx="535112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Audio Interchange File Format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Macintosh, Amiga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Silicon Graphics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Menampung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32 bit)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berkualiti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profesional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93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260976" cy="74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MPEG-2 Level 3 (MP3)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8046"/>
            <a:ext cx="535112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MP3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MPEG-2 (Motion Picture Expert Group) level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merujuk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fail audio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popular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penyaluranmuzik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Audio format MP3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13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berbanding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audio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(format wav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aiff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3283238" cy="32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Musical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Insttument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 Digital Interface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MIDI)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556792"/>
            <a:ext cx="5351124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bukanlah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audio.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(interface)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fail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rakaman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muzik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berkualiti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10.5 MB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sekiranya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wave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KB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formay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MIDI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1" y="1628800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Lain-lain Format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4525963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Roll(ROL)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diperkenalkan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Adlib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syarikat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Sun Audio (AU):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16 bit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dimampatkam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damn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penyebaran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Voice (VOC):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sound Blaster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Creative Technology.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merakam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8 bit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16 bit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pemampatan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pun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Fail Audio Digital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868166"/>
            <a:ext cx="2784969" cy="2784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808312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425"/>
            <a:ext cx="3302496" cy="33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024336" cy="1848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Format Fail Audio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Real Audio/Ream Media (.RA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 .RAM)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556793"/>
            <a:ext cx="4824536" cy="28083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radio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televisyen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dimainkan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Rujukan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Noriati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A.Rashid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Boon Pong Ying,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SharifahFakhriah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Syed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Ahmad ( 2012).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Pengajaran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Oxford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Fajar.Shah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GB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Noraishah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Abdullah, Nor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Jamilah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Mat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Lazim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Rosnah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Ahmad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Zain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(2009).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Pengajaran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Multimedia.Selangor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GB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Jamaluddin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Harun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Zaidatun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Tasir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(2003), 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Multimedia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Bentung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PTS: Publications</a:t>
            </a:r>
          </a:p>
          <a:p>
            <a:pPr marL="0" indent="0">
              <a:buFontTx/>
              <a:buNone/>
              <a:defRPr/>
            </a:pPr>
            <a:endParaRPr lang="en-GB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GB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Jamaluddin</a:t>
            </a: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Harun</a:t>
            </a: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Zaidatun</a:t>
            </a: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Tasir</a:t>
            </a: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2005), 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Multimedia: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GB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Praktik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Kuala Lumpur, </a:t>
            </a:r>
            <a:r>
              <a:rPr lang="en-GB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Venton</a:t>
            </a: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Publishing</a:t>
            </a:r>
            <a:endParaRPr lang="en-GB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en-GB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TERIMA KASIH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0"/>
            <a:ext cx="9155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Fail Audio Digital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Walaupun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menjanjikan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rakaman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sebenar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ultimedia,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begitu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praktikal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memandangkan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fail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126377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476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EDUP3053: Teknologi Untuk  Pengajaran dan Pembelajaran</vt:lpstr>
      <vt:lpstr>PowerPoint Presentation</vt:lpstr>
      <vt:lpstr>Fail Audio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 Fail Audio WAV</vt:lpstr>
      <vt:lpstr>PowerPoint Presentation</vt:lpstr>
      <vt:lpstr>Format Fail Audio AIFF dan AIF</vt:lpstr>
      <vt:lpstr>Format Fail Audio MPEG-2 Level 3 (MP3)</vt:lpstr>
      <vt:lpstr>Format Fail Audio Musical Insttument Digital Interface (MIDI)</vt:lpstr>
      <vt:lpstr>Format Fail Audio Lain-lain Format</vt:lpstr>
      <vt:lpstr>PowerPoint Presentation</vt:lpstr>
      <vt:lpstr>Format Fail Audio Digital</vt:lpstr>
      <vt:lpstr>Format Fail Audio Real Audio/Ream Media (.RA dan .RAM)</vt:lpstr>
      <vt:lpstr>Rujukan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TEKNOLOGI DAN MEDIA UNTUK  PENGAJARAN DAN PEMBELAJARAN</dc:title>
  <dc:creator>user</dc:creator>
  <cp:lastModifiedBy>user</cp:lastModifiedBy>
  <cp:revision>129</cp:revision>
  <dcterms:created xsi:type="dcterms:W3CDTF">2016-06-17T15:19:54Z</dcterms:created>
  <dcterms:modified xsi:type="dcterms:W3CDTF">2016-06-25T03:14:34Z</dcterms:modified>
</cp:coreProperties>
</file>