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303" r:id="rId3"/>
    <p:sldId id="304" r:id="rId4"/>
    <p:sldId id="305" r:id="rId5"/>
    <p:sldId id="306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6" r:id="rId24"/>
    <p:sldId id="327" r:id="rId25"/>
    <p:sldId id="325" r:id="rId26"/>
    <p:sldId id="328" r:id="rId27"/>
    <p:sldId id="285" r:id="rId28"/>
    <p:sldId id="27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22-Jun-16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72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22-Jun-16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1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22-Jun-16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8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22-Jun-16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11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22-Jun-16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22-Jun-16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7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22-Jun-16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8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22-Jun-16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1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22-Jun-16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5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22-Jun-16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10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22-Jun-16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9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21280-02AF-4621-9994-3535033A577A}" type="datetimeFigureOut">
              <a:rPr lang="en-US" smtClean="0"/>
              <a:pPr/>
              <a:t>22-Jun-16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7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717032"/>
            <a:ext cx="2390775" cy="19145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EDUP3053: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Teknologi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Pengajaran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Pembelajaran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714876" y="2143116"/>
            <a:ext cx="4114800" cy="1685924"/>
          </a:xfrm>
          <a:solidFill>
            <a:schemeClr val="accent6">
              <a:lumMod val="60000"/>
              <a:lumOff val="40000"/>
            </a:schemeClr>
          </a:solidFill>
          <a:ln w="47625">
            <a:solidFill>
              <a:schemeClr val="accent6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en-US" b="1" dirty="0" smtClean="0"/>
              <a:t>AUDIO</a:t>
            </a:r>
            <a:r>
              <a:rPr lang="en-US" sz="3200" b="1" dirty="0" smtClean="0"/>
              <a:t> DALAM PENGAJARAN DAN PEMBELAJARAN</a:t>
            </a:r>
            <a:endParaRPr lang="en-US" sz="32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286380" y="5357826"/>
            <a:ext cx="3643338" cy="1143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Muhammad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Amin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Simon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Unit </a:t>
            </a:r>
            <a:r>
              <a:rPr lang="en-US" sz="140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Teknologi</a:t>
            </a: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Pendidikan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Jabatan</a:t>
            </a: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Ilmu</a:t>
            </a: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Pendidikan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242" name="AutoShape 2" descr="Image result for aUD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AUDI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854775"/>
            <a:ext cx="4143404" cy="41434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Tetapkan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matlamat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Kumpulkan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Pemilihan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Menulis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skrip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Menyediakan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peralatan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Membuat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rakaman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Prebiu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Penggunaan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audio</a:t>
            </a:r>
          </a:p>
          <a:p>
            <a:pPr marL="457200" indent="-45720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7500958" cy="868346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Perancangan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penyediaan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rakaman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Menentkan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menerbitkan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audio</a:t>
            </a:r>
          </a:p>
          <a:p>
            <a:pPr marL="457200" indent="-45720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Persoalan-persoalan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diberi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perhatian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sebelum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membuat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keputusan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857250" lvl="1" indent="-457200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Siapa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sasaran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murid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857250" lvl="1" indent="-457200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Bagaimana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tentang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berkebolehan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berbahasa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minat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motivasi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857250" lvl="1" indent="-457200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Adakah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dihasilkan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sejajar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sukatan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pelajaran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857250" lvl="1" indent="-457200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Adakah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audio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dihasilkan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sesuai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pengajaran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457200" indent="-45720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6429420" cy="8683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innerShdw dist="1346200" dir="10200000">
              <a:prstClr val="black">
                <a:alpha val="59000"/>
              </a:prstClr>
            </a:innerShdw>
          </a:effectLst>
          <a:scene3d>
            <a:camera prst="obliqueTopRight"/>
            <a:lightRig rig="threePt" dir="t"/>
          </a:scene3d>
          <a:sp3d>
            <a:bevelT w="114300" prst="artDeco"/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1.Tetapkan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matlamat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789040"/>
            <a:ext cx="2808312" cy="262674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Kumpulkan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bahan-bahan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diperlukan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Fakta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hendak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dimasukkan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hendaklah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mencukupi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kaya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diperlukan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sukatan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pelajaran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Mengumpul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kesan-kesan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muzik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lagu-lagu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tertentu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mungkin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diperlukan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6429420" cy="8683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innerShdw dist="1346200" dir="10200000">
              <a:prstClr val="black">
                <a:alpha val="59000"/>
              </a:prstClr>
            </a:innerShdw>
          </a:effectLst>
          <a:scene3d>
            <a:camera prst="obliqueTopRight"/>
            <a:lightRig rig="threePt" dir="t"/>
          </a:scene3d>
          <a:sp3d>
            <a:bevelT w="114300" prst="artDeco"/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Mengumpul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bahan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memilih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bahan-bahan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bersesuaian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topik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diajar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6429420" cy="8683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innerShdw dist="1346200" dir="10200000">
              <a:prstClr val="black">
                <a:alpha val="59000"/>
              </a:prstClr>
            </a:innerShdw>
          </a:effectLst>
          <a:scene3d>
            <a:camera prst="obliqueTopRight"/>
            <a:lightRig rig="threePt" dir="t"/>
          </a:scene3d>
          <a:sp3d>
            <a:bevelT w="114300" prst="artDeco"/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3.Pemilihan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bahan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412" y="2743199"/>
            <a:ext cx="3770908" cy="29038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484784"/>
            <a:ext cx="5400684" cy="4525963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Tentukan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perkara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hendak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disampaikan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857250" lvl="1" indent="-457200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Senaraikan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mengikut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susunan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57250" lvl="1" indent="-457200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Pembukaan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mesti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menarik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isi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57250" lvl="1" indent="-457200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Gambarkan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seolah-olahmenulis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seorang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pendengar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individu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57250" lvl="1" indent="-457200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Sebutkan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perkara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hendak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ditulis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57250" lvl="1" indent="-457200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Gunakan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percakapan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biasa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ayatrangkai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pendek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6429420" cy="8683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innerShdw dist="1346200" dir="10200000">
              <a:prstClr val="black">
                <a:alpha val="59000"/>
              </a:prstClr>
            </a:innerShdw>
          </a:effectLst>
          <a:scene3d>
            <a:camera prst="obliqueTopRight"/>
            <a:lightRig rig="threePt" dir="t"/>
          </a:scene3d>
          <a:sp3d>
            <a:bevelT w="114300" prst="artDeco"/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4.Menulis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skrip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484784"/>
            <a:ext cx="5329246" cy="4525963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menyediakan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peralatan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diperlukan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penerbitan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audio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peralatan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mikrofon,pengadun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kaset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pita audio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kabel-kabel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sesuai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Selain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dipastikan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alat-alatan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dipasang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betul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6429420" cy="8683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innerShdw dist="1346200" dir="10200000">
              <a:prstClr val="black">
                <a:alpha val="59000"/>
              </a:prstClr>
            </a:innerShdw>
          </a:effectLst>
          <a:scene3d>
            <a:camera prst="obliqueTopRight"/>
            <a:lightRig rig="threePt" dir="t"/>
          </a:scene3d>
          <a:sp3d>
            <a:bevelT w="114300" prst="artDeco"/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5.Menyediakan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peralatan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636912"/>
            <a:ext cx="2105025" cy="1381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124" y="4509120"/>
            <a:ext cx="3095625" cy="1476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5139442" cy="2543180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Rakamana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dibuat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memasukkan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kesan-kesan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muzik-mzik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latar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6429420" cy="8683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innerShdw dist="1346200" dir="10200000">
              <a:prstClr val="black">
                <a:alpha val="59000"/>
              </a:prstClr>
            </a:innerShdw>
          </a:effectLst>
          <a:scene3d>
            <a:camera prst="obliqueTopRight"/>
            <a:lightRig rig="threePt" dir="t"/>
          </a:scene3d>
          <a:sp3d>
            <a:bevelT w="114300" prst="artDeco"/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6.Membuat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rakaman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068960"/>
            <a:ext cx="2390775" cy="19145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3051270"/>
            <a:ext cx="4061262" cy="30420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00808"/>
            <a:ext cx="3686172" cy="3186122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Setelah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rakaman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siap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mendengar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hasil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rakaman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kemudian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membuat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babarapa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pembetulan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sekiranya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6429420" cy="8683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innerShdw dist="1346200" dir="10200000">
              <a:prstClr val="black">
                <a:alpha val="59000"/>
              </a:prstClr>
            </a:innerShdw>
          </a:effectLst>
          <a:scene3d>
            <a:camera prst="obliqueTopRight"/>
            <a:lightRig rig="threePt" dir="t"/>
          </a:scene3d>
          <a:sp3d>
            <a:bevelT w="114300" prst="artDeco"/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7.Prebiu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56792"/>
            <a:ext cx="4329114" cy="1971676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dihasilkan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darjah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6429420" cy="8683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innerShdw dist="1346200" dir="10200000">
              <a:prstClr val="black">
                <a:alpha val="59000"/>
              </a:prstClr>
            </a:innerShdw>
          </a:effectLst>
          <a:scene3d>
            <a:camera prst="obliqueTopRight"/>
            <a:lightRig rig="threePt" dir="t"/>
          </a:scene3d>
          <a:sp3d>
            <a:bevelT w="114300" prst="artDeco"/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8.Penggunaan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bahan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audio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Kaset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audio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Kaset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mikro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Fonograf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piring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hitam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Cakera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7500958" cy="868346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Format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Audio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285875"/>
            <a:ext cx="2266950" cy="1428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789040"/>
            <a:ext cx="2886075" cy="15811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714625"/>
            <a:ext cx="2286000" cy="1943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005064"/>
            <a:ext cx="1714500" cy="16954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42689" y="5485874"/>
            <a:ext cx="1765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Cakera</a:t>
            </a:r>
            <a:r>
              <a:rPr lang="en-US" dirty="0" smtClean="0"/>
              <a:t> </a:t>
            </a:r>
            <a:r>
              <a:rPr lang="en-US" dirty="0" err="1" smtClean="0"/>
              <a:t>padat</a:t>
            </a:r>
            <a:r>
              <a:rPr lang="en-US" dirty="0" smtClean="0"/>
              <a:t>/CD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03540" y="1599291"/>
            <a:ext cx="868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Kaset</a:t>
            </a:r>
            <a:r>
              <a:rPr lang="en-US" dirty="0" smtClean="0"/>
              <a:t> </a:t>
            </a:r>
          </a:p>
          <a:p>
            <a:r>
              <a:rPr lang="en-US" dirty="0" smtClean="0"/>
              <a:t>audio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381537" y="4652642"/>
            <a:ext cx="1285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Kaset</a:t>
            </a:r>
            <a:r>
              <a:rPr lang="en-US" dirty="0" smtClean="0"/>
              <a:t> </a:t>
            </a:r>
            <a:r>
              <a:rPr lang="en-US" dirty="0" err="1" smtClean="0"/>
              <a:t>mikro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08523" y="5753325"/>
            <a:ext cx="1316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Piring</a:t>
            </a:r>
            <a:r>
              <a:rPr lang="en-US" dirty="0" smtClean="0"/>
              <a:t> </a:t>
            </a:r>
            <a:r>
              <a:rPr lang="en-US" dirty="0" err="1" smtClean="0"/>
              <a:t>hitam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67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Media Audio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Mendengar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komunikasi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pendenganran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Mendengar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hearing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2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mendengar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hearing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sati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fisiologi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Mendengar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memberi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perhatian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listening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2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Mendengar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memberi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perhatian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psoses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psikologi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elektronik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memancarkan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gambar-gambar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bunyianmelalui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kawalan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pancaran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Penyampaian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langsung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rakaman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video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rakaman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perlahan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Kebaikan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Mendekatkan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pengalaman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jauh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Penyuntingan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mengikut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kesesuaian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Simpanan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jangka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lama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Ulangan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merta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Menarik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minat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pelajar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7500958" cy="868346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Televisyen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/Video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47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Pita magnetic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Mikrofon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Pemain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piring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hitam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perakam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pemain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pita audio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pengadun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/Audio mixer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Skrip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penyampaian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7500958" cy="868346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Peralatan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Media Audio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773" y="1053261"/>
            <a:ext cx="2552700" cy="1790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37" y="4352925"/>
            <a:ext cx="2466975" cy="18478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155" y="4167187"/>
            <a:ext cx="3095625" cy="1476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96967" y="2843961"/>
            <a:ext cx="1461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Pita magnetic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37717" y="5688905"/>
            <a:ext cx="2310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Pengadun</a:t>
            </a:r>
            <a:r>
              <a:rPr lang="en-US" dirty="0" smtClean="0"/>
              <a:t>/audio mixer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71800" y="5697446"/>
            <a:ext cx="2071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Pemain</a:t>
            </a:r>
            <a:r>
              <a:rPr lang="en-US" dirty="0" smtClean="0"/>
              <a:t> </a:t>
            </a:r>
            <a:r>
              <a:rPr lang="en-US" dirty="0" err="1" smtClean="0"/>
              <a:t>piring</a:t>
            </a:r>
            <a:r>
              <a:rPr lang="en-US" dirty="0" smtClean="0"/>
              <a:t> </a:t>
            </a:r>
            <a:r>
              <a:rPr lang="en-US" dirty="0" err="1" smtClean="0"/>
              <a:t>hitam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32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Tie pin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Neck hanging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7500958" cy="868346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Jenis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Mikrofon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958" y="1183234"/>
            <a:ext cx="2143125" cy="2143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66972" y="2996952"/>
            <a:ext cx="2016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Tie pin Microphone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5" y="3181618"/>
            <a:ext cx="4493887" cy="24889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03602" y="5301208"/>
            <a:ext cx="2599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Neck </a:t>
            </a:r>
            <a:r>
              <a:rPr lang="en-US" dirty="0" err="1" smtClean="0"/>
              <a:t>hangingMicrophone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30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366284"/>
            <a:ext cx="2880320" cy="262293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sehala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(Omni direction)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-direction)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7500958" cy="868346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Jenis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Mikrofon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3521" y="2996952"/>
            <a:ext cx="3178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Omni Microphone (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hala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5686352"/>
            <a:ext cx="3663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Uni</a:t>
            </a:r>
            <a:r>
              <a:rPr lang="en-US" dirty="0" smtClean="0"/>
              <a:t> Direction (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hala</a:t>
            </a:r>
            <a:r>
              <a:rPr lang="en-US" dirty="0" smtClean="0"/>
              <a:t>) microphone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628" y="1144035"/>
            <a:ext cx="250507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87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Tanpa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wayar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(Bi-direction)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Shotgun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7500958" cy="868346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Jenis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Mikrofon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3521" y="2996952"/>
            <a:ext cx="1391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Wayar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21319" y="5200961"/>
            <a:ext cx="2271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 direction (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hala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098" y="1407967"/>
            <a:ext cx="2105025" cy="1381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042" y="3014820"/>
            <a:ext cx="2143125" cy="21431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098" y="3713456"/>
            <a:ext cx="2476500" cy="18478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838659" y="5570293"/>
            <a:ext cx="2333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Shoergun</a:t>
            </a:r>
            <a:r>
              <a:rPr lang="en-US" dirty="0" smtClean="0"/>
              <a:t> Microphone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48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Mengandungi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rakaman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grafik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Gambaran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urutan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rakaman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7500958" cy="868346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Penyediaan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Skrip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2557462"/>
            <a:ext cx="4334024" cy="288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1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057605"/>
              </p:ext>
            </p:extLst>
          </p:nvPr>
        </p:nvGraphicFramePr>
        <p:xfrm>
          <a:off x="323528" y="2348880"/>
          <a:ext cx="8229600" cy="2352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FI (Fade in)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Muzik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masuk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perlahan-lahan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FO (Fade out)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Muzik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hilang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perlahan-lahan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Fup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(Fade Up)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Muzik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menaik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perlahan-lahan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FD (Fade Down)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Muzik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menurun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perlahan-lahan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BG (Back Ground)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Muzik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latar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025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Bibliografi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GB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Noriati</a:t>
            </a:r>
            <a:r>
              <a:rPr lang="en-GB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A.Rashid</a:t>
            </a:r>
            <a:r>
              <a:rPr lang="en-GB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Boon Pong Ying, </a:t>
            </a:r>
            <a:r>
              <a:rPr lang="en-GB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SharifahFakhriah</a:t>
            </a:r>
            <a:r>
              <a:rPr lang="en-GB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Syed</a:t>
            </a:r>
            <a:r>
              <a:rPr lang="en-GB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Ahmad ( 2012). </a:t>
            </a:r>
            <a:r>
              <a:rPr lang="en-GB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Teknologi</a:t>
            </a:r>
            <a:r>
              <a:rPr lang="en-GB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GB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Pengajaran</a:t>
            </a:r>
            <a:r>
              <a:rPr lang="en-GB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GB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Pembelajaran</a:t>
            </a:r>
            <a:r>
              <a:rPr lang="en-GB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Oxford </a:t>
            </a:r>
            <a:r>
              <a:rPr lang="en-GB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Fajar.Shah</a:t>
            </a:r>
            <a:r>
              <a:rPr lang="en-GB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Alam</a:t>
            </a:r>
            <a:r>
              <a:rPr lang="en-GB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FontTx/>
              <a:buNone/>
              <a:defRPr/>
            </a:pPr>
            <a:endParaRPr lang="en-GB" sz="2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GB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Noraishah</a:t>
            </a:r>
            <a:r>
              <a:rPr lang="en-GB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Abdullah, Nor </a:t>
            </a:r>
            <a:r>
              <a:rPr lang="en-GB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Risah</a:t>
            </a:r>
            <a:r>
              <a:rPr lang="en-GB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Jamilah</a:t>
            </a:r>
            <a:r>
              <a:rPr lang="en-GB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Mat </a:t>
            </a:r>
            <a:r>
              <a:rPr lang="en-GB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Lazim</a:t>
            </a:r>
            <a:r>
              <a:rPr lang="en-GB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Rosnah</a:t>
            </a:r>
            <a:r>
              <a:rPr lang="en-GB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Ahmad </a:t>
            </a:r>
            <a:r>
              <a:rPr lang="en-GB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Zain</a:t>
            </a:r>
            <a:r>
              <a:rPr lang="en-GB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(2009). </a:t>
            </a:r>
            <a:r>
              <a:rPr lang="en-GB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Teknologi</a:t>
            </a:r>
            <a:r>
              <a:rPr lang="en-GB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GB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Pengajaran</a:t>
            </a:r>
            <a:r>
              <a:rPr lang="en-GB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GB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Pembelajaran</a:t>
            </a:r>
            <a:r>
              <a:rPr lang="en-GB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GB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Penerbitan</a:t>
            </a:r>
            <a:r>
              <a:rPr lang="en-GB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Multimedia.Selangor</a:t>
            </a:r>
            <a:r>
              <a:rPr lang="en-GB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26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8229600" cy="144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TERIMA KASIH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s://dewasadewa.files.wordpress.com/2012/01/thank-yo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276872"/>
            <a:ext cx="4762500" cy="319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27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Keberkesanan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mendengar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kalangan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murid-murid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bergantung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kepada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buFont typeface="Wingdings" pitchFamily="2" charset="2"/>
              <a:buChar char="§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perbendaharaan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kemahiran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bahasayang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dimiliki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mereka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buFont typeface="Wingdings" pitchFamily="2" charset="2"/>
              <a:buChar char="§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Sejauhmanakah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murid-murid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mendengar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jelas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audio</a:t>
            </a:r>
          </a:p>
          <a:p>
            <a:pPr marL="857250" lvl="1" indent="-457200">
              <a:buFont typeface="Wingdings" pitchFamily="2" charset="2"/>
              <a:buChar char="§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Sejauhmanakah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nada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berbentuk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sekataatau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monotolous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buFont typeface="Wingdings" pitchFamily="2" charset="2"/>
              <a:buChar char="§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Sejauhmanakah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seseorang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pendengar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murid-murid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fizikalnya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berupaya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mendengar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643042" y="214290"/>
            <a:ext cx="7500958" cy="868346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Media Audio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menghantar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menerima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perantara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Terdiri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penerima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penghantar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7500958" cy="868346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Media Audio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410816"/>
            <a:ext cx="7255398" cy="1746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Meliputi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indent="-45720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Radio/Pita Audio</a:t>
            </a:r>
          </a:p>
          <a:p>
            <a:pPr marL="457200" indent="-45720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Televisyen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/Radio</a:t>
            </a:r>
          </a:p>
          <a:p>
            <a:pPr marL="457200" indent="-457200">
              <a:buFont typeface="+mj-lt"/>
              <a:buAutoNum type="arabicPeriod" startAt="4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7500958" cy="868346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Media Audio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852936"/>
            <a:ext cx="3024336" cy="30243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943496"/>
            <a:ext cx="3608005" cy="2392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Radio/Pita Audio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7500958" cy="868346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Media Audio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571750"/>
            <a:ext cx="4311352" cy="3233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Penggunaan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sesuai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murid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kurang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cekap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membaca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Membolehkan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penyuntingan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penyusunan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semula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Mudah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mobile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Keadaan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dimainkan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berulang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kali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senang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dipadam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semula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7500958" cy="868346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Kebaikan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pengalaman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pendengaran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sahaja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Mudah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dipengaruhi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gangguan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luar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Kadar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penyampaian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ditentukan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7500958" cy="868346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Kelemahan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793" y="2983632"/>
            <a:ext cx="4361711" cy="238958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Lakonan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Temubual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Simulasi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Dokumentasi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Demontrasi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Penerangan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Diskusi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357982" cy="86834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PnP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14290"/>
            <a:ext cx="7500958" cy="868346"/>
          </a:xfrm>
          <a:prstGeom prst="rect">
            <a:avLst/>
          </a:prstGeo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Format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penerbitan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bahan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audio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556792"/>
            <a:ext cx="2143125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784</Words>
  <Application>Microsoft Office PowerPoint</Application>
  <PresentationFormat>On-screen Show (4:3)</PresentationFormat>
  <Paragraphs>172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EDUP3053: Teknologi Untuk  Pengajaran dan Pembelajaran</vt:lpstr>
      <vt:lpstr>Media Audio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Peranan Visual Dalam PnP</vt:lpstr>
      <vt:lpstr>PowerPoint Presentation</vt:lpstr>
      <vt:lpstr>Bibliografi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TEKNOLOGI DAN MEDIA UNTUK  PENGAJARAN DAN PEMBELAJARAN</dc:title>
  <dc:creator>user</dc:creator>
  <cp:lastModifiedBy>user</cp:lastModifiedBy>
  <cp:revision>112</cp:revision>
  <dcterms:created xsi:type="dcterms:W3CDTF">2016-06-17T15:19:54Z</dcterms:created>
  <dcterms:modified xsi:type="dcterms:W3CDTF">2016-06-22T04:15:14Z</dcterms:modified>
</cp:coreProperties>
</file>